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77" r:id="rId2"/>
    <p:sldId id="278" r:id="rId3"/>
  </p:sldIdLst>
  <p:sldSz cx="24384000" cy="13716000"/>
  <p:notesSz cx="6797675" cy="9926638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Druk Medium"/>
        <a:ea typeface="Druk Medium"/>
        <a:cs typeface="Druk Medium"/>
        <a:sym typeface="Druk Medium"/>
      </a:defRPr>
    </a:lvl1pPr>
    <a:lvl2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Druk Medium"/>
        <a:ea typeface="Druk Medium"/>
        <a:cs typeface="Druk Medium"/>
        <a:sym typeface="Druk Medium"/>
      </a:defRPr>
    </a:lvl2pPr>
    <a:lvl3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Druk Medium"/>
        <a:ea typeface="Druk Medium"/>
        <a:cs typeface="Druk Medium"/>
        <a:sym typeface="Druk Medium"/>
      </a:defRPr>
    </a:lvl3pPr>
    <a:lvl4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Druk Medium"/>
        <a:ea typeface="Druk Medium"/>
        <a:cs typeface="Druk Medium"/>
        <a:sym typeface="Druk Medium"/>
      </a:defRPr>
    </a:lvl4pPr>
    <a:lvl5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Druk Medium"/>
        <a:ea typeface="Druk Medium"/>
        <a:cs typeface="Druk Medium"/>
        <a:sym typeface="Druk Medium"/>
      </a:defRPr>
    </a:lvl5pPr>
    <a:lvl6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Druk Medium"/>
        <a:ea typeface="Druk Medium"/>
        <a:cs typeface="Druk Medium"/>
        <a:sym typeface="Druk Medium"/>
      </a:defRPr>
    </a:lvl6pPr>
    <a:lvl7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Druk Medium"/>
        <a:ea typeface="Druk Medium"/>
        <a:cs typeface="Druk Medium"/>
        <a:sym typeface="Druk Medium"/>
      </a:defRPr>
    </a:lvl7pPr>
    <a:lvl8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Druk Medium"/>
        <a:ea typeface="Druk Medium"/>
        <a:cs typeface="Druk Medium"/>
        <a:sym typeface="Druk Medium"/>
      </a:defRPr>
    </a:lvl8pPr>
    <a:lvl9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Druk Medium"/>
        <a:ea typeface="Druk Medium"/>
        <a:cs typeface="Druk Medium"/>
        <a:sym typeface="Druk Medium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CE75"/>
    <a:srgbClr val="26AC14"/>
    <a:srgbClr val="00FF00"/>
    <a:srgbClr val="009900"/>
    <a:srgbClr val="FFFFFF"/>
    <a:srgbClr val="4C8F31"/>
    <a:srgbClr val="14AC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Druk Medium"/>
          <a:ea typeface="Druk Medium"/>
          <a:cs typeface="Druk Medium"/>
        </a:font>
        <a:srgbClr val="000000"/>
      </a:tcTxStyle>
      <a:tcStyle>
        <a:tcBdr>
          <a:left>
            <a:ln w="12700" cap="flat">
              <a:solidFill>
                <a:srgbClr val="00BFF3"/>
              </a:solidFill>
              <a:prstDash val="solid"/>
              <a:round/>
            </a:ln>
          </a:left>
          <a:right>
            <a:ln w="12700" cap="flat">
              <a:solidFill>
                <a:srgbClr val="00BFF3"/>
              </a:solidFill>
              <a:prstDash val="solid"/>
              <a:round/>
            </a:ln>
          </a:right>
          <a:top>
            <a:ln w="12700" cap="flat">
              <a:solidFill>
                <a:srgbClr val="00BFF3"/>
              </a:solidFill>
              <a:prstDash val="solid"/>
              <a:round/>
            </a:ln>
          </a:top>
          <a:bottom>
            <a:ln w="12700" cap="flat">
              <a:solidFill>
                <a:srgbClr val="00BFF3"/>
              </a:solidFill>
              <a:prstDash val="solid"/>
              <a:round/>
            </a:ln>
          </a:bottom>
          <a:insideH>
            <a:ln w="12700" cap="flat">
              <a:solidFill>
                <a:srgbClr val="00BFF3"/>
              </a:solidFill>
              <a:prstDash val="solid"/>
              <a:round/>
            </a:ln>
          </a:insideH>
          <a:insideV>
            <a:ln w="12700" cap="flat">
              <a:solidFill>
                <a:srgbClr val="00BFF3"/>
              </a:solidFill>
              <a:prstDash val="solid"/>
              <a:round/>
            </a:ln>
          </a:insideV>
        </a:tcBdr>
        <a:fill>
          <a:solidFill>
            <a:srgbClr val="CAE8FB"/>
          </a:solidFill>
        </a:fill>
      </a:tcStyle>
    </a:wholeTbl>
    <a:band2H>
      <a:tcTxStyle/>
      <a:tcStyle>
        <a:tcBdr/>
        <a:fill>
          <a:solidFill>
            <a:srgbClr val="E6F4FD"/>
          </a:solidFill>
        </a:fill>
      </a:tcStyle>
    </a:band2H>
    <a:firstCol>
      <a:tcTxStyle b="on" i="off">
        <a:font>
          <a:latin typeface="Druk Medium"/>
          <a:ea typeface="Druk Medium"/>
          <a:cs typeface="Druk Medium"/>
        </a:font>
        <a:srgbClr val="00BFF3"/>
      </a:tcTxStyle>
      <a:tcStyle>
        <a:tcBdr>
          <a:left>
            <a:ln w="12700" cap="flat">
              <a:solidFill>
                <a:srgbClr val="00BFF3"/>
              </a:solidFill>
              <a:prstDash val="solid"/>
              <a:round/>
            </a:ln>
          </a:left>
          <a:right>
            <a:ln w="12700" cap="flat">
              <a:solidFill>
                <a:srgbClr val="00BFF3"/>
              </a:solidFill>
              <a:prstDash val="solid"/>
              <a:round/>
            </a:ln>
          </a:right>
          <a:top>
            <a:ln w="12700" cap="flat">
              <a:solidFill>
                <a:srgbClr val="00BFF3"/>
              </a:solidFill>
              <a:prstDash val="solid"/>
              <a:round/>
            </a:ln>
          </a:top>
          <a:bottom>
            <a:ln w="12700" cap="flat">
              <a:solidFill>
                <a:srgbClr val="00BFF3"/>
              </a:solidFill>
              <a:prstDash val="solid"/>
              <a:round/>
            </a:ln>
          </a:bottom>
          <a:insideH>
            <a:ln w="12700" cap="flat">
              <a:solidFill>
                <a:srgbClr val="00BFF3"/>
              </a:solidFill>
              <a:prstDash val="solid"/>
              <a:round/>
            </a:ln>
          </a:insideH>
          <a:insideV>
            <a:ln w="12700" cap="flat">
              <a:solidFill>
                <a:srgbClr val="00BFF3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Druk Medium"/>
          <a:ea typeface="Druk Medium"/>
          <a:cs typeface="Druk Medium"/>
        </a:font>
        <a:srgbClr val="00BFF3"/>
      </a:tcTxStyle>
      <a:tcStyle>
        <a:tcBdr>
          <a:left>
            <a:ln w="12700" cap="flat">
              <a:solidFill>
                <a:srgbClr val="00BFF3"/>
              </a:solidFill>
              <a:prstDash val="solid"/>
              <a:round/>
            </a:ln>
          </a:left>
          <a:right>
            <a:ln w="12700" cap="flat">
              <a:solidFill>
                <a:srgbClr val="00BFF3"/>
              </a:solidFill>
              <a:prstDash val="solid"/>
              <a:round/>
            </a:ln>
          </a:right>
          <a:top>
            <a:ln w="38100" cap="flat">
              <a:solidFill>
                <a:srgbClr val="00BFF3"/>
              </a:solidFill>
              <a:prstDash val="solid"/>
              <a:round/>
            </a:ln>
          </a:top>
          <a:bottom>
            <a:ln w="12700" cap="flat">
              <a:solidFill>
                <a:srgbClr val="00BFF3"/>
              </a:solidFill>
              <a:prstDash val="solid"/>
              <a:round/>
            </a:ln>
          </a:bottom>
          <a:insideH>
            <a:ln w="12700" cap="flat">
              <a:solidFill>
                <a:srgbClr val="00BFF3"/>
              </a:solidFill>
              <a:prstDash val="solid"/>
              <a:round/>
            </a:ln>
          </a:insideH>
          <a:insideV>
            <a:ln w="12700" cap="flat">
              <a:solidFill>
                <a:srgbClr val="00BFF3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Druk Medium"/>
          <a:ea typeface="Druk Medium"/>
          <a:cs typeface="Druk Medium"/>
        </a:font>
        <a:srgbClr val="00BFF3"/>
      </a:tcTxStyle>
      <a:tcStyle>
        <a:tcBdr>
          <a:left>
            <a:ln w="12700" cap="flat">
              <a:solidFill>
                <a:srgbClr val="00BFF3"/>
              </a:solidFill>
              <a:prstDash val="solid"/>
              <a:round/>
            </a:ln>
          </a:left>
          <a:right>
            <a:ln w="12700" cap="flat">
              <a:solidFill>
                <a:srgbClr val="00BFF3"/>
              </a:solidFill>
              <a:prstDash val="solid"/>
              <a:round/>
            </a:ln>
          </a:right>
          <a:top>
            <a:ln w="12700" cap="flat">
              <a:solidFill>
                <a:srgbClr val="00BFF3"/>
              </a:solidFill>
              <a:prstDash val="solid"/>
              <a:round/>
            </a:ln>
          </a:top>
          <a:bottom>
            <a:ln w="38100" cap="flat">
              <a:solidFill>
                <a:srgbClr val="00BFF3"/>
              </a:solidFill>
              <a:prstDash val="solid"/>
              <a:round/>
            </a:ln>
          </a:bottom>
          <a:insideH>
            <a:ln w="12700" cap="flat">
              <a:solidFill>
                <a:srgbClr val="00BFF3"/>
              </a:solidFill>
              <a:prstDash val="solid"/>
              <a:round/>
            </a:ln>
          </a:insideH>
          <a:insideV>
            <a:ln w="12700" cap="flat">
              <a:solidFill>
                <a:srgbClr val="00BFF3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Druk Medium"/>
          <a:ea typeface="Druk Medium"/>
          <a:cs typeface="Druk Medium"/>
        </a:font>
        <a:srgbClr val="000000"/>
      </a:tcTxStyle>
      <a:tcStyle>
        <a:tcBdr>
          <a:left>
            <a:ln w="12700" cap="flat">
              <a:solidFill>
                <a:srgbClr val="00BFF3"/>
              </a:solidFill>
              <a:prstDash val="solid"/>
              <a:round/>
            </a:ln>
          </a:left>
          <a:right>
            <a:ln w="12700" cap="flat">
              <a:solidFill>
                <a:srgbClr val="00BFF3"/>
              </a:solidFill>
              <a:prstDash val="solid"/>
              <a:round/>
            </a:ln>
          </a:right>
          <a:top>
            <a:ln w="12700" cap="flat">
              <a:solidFill>
                <a:srgbClr val="00BFF3"/>
              </a:solidFill>
              <a:prstDash val="solid"/>
              <a:round/>
            </a:ln>
          </a:top>
          <a:bottom>
            <a:ln w="12700" cap="flat">
              <a:solidFill>
                <a:srgbClr val="00BFF3"/>
              </a:solidFill>
              <a:prstDash val="solid"/>
              <a:round/>
            </a:ln>
          </a:bottom>
          <a:insideH>
            <a:ln w="12700" cap="flat">
              <a:solidFill>
                <a:srgbClr val="00BFF3"/>
              </a:solidFill>
              <a:prstDash val="solid"/>
              <a:round/>
            </a:ln>
          </a:insideH>
          <a:insideV>
            <a:ln w="12700" cap="flat">
              <a:solidFill>
                <a:srgbClr val="00BFF3"/>
              </a:solidFill>
              <a:prstDash val="solid"/>
              <a:round/>
            </a:ln>
          </a:insideV>
        </a:tcBdr>
        <a:fill>
          <a:solidFill>
            <a:srgbClr val="E7D7FF"/>
          </a:solidFill>
        </a:fill>
      </a:tcStyle>
    </a:wholeTbl>
    <a:band2H>
      <a:tcTxStyle/>
      <a:tcStyle>
        <a:tcBdr/>
        <a:fill>
          <a:solidFill>
            <a:srgbClr val="F3ECFF"/>
          </a:solidFill>
        </a:fill>
      </a:tcStyle>
    </a:band2H>
    <a:firstCol>
      <a:tcTxStyle b="on" i="off">
        <a:font>
          <a:latin typeface="Druk Medium"/>
          <a:ea typeface="Druk Medium"/>
          <a:cs typeface="Druk Medium"/>
        </a:font>
        <a:srgbClr val="00BFF3"/>
      </a:tcTxStyle>
      <a:tcStyle>
        <a:tcBdr>
          <a:left>
            <a:ln w="12700" cap="flat">
              <a:solidFill>
                <a:srgbClr val="00BFF3"/>
              </a:solidFill>
              <a:prstDash val="solid"/>
              <a:round/>
            </a:ln>
          </a:left>
          <a:right>
            <a:ln w="12700" cap="flat">
              <a:solidFill>
                <a:srgbClr val="00BFF3"/>
              </a:solidFill>
              <a:prstDash val="solid"/>
              <a:round/>
            </a:ln>
          </a:right>
          <a:top>
            <a:ln w="12700" cap="flat">
              <a:solidFill>
                <a:srgbClr val="00BFF3"/>
              </a:solidFill>
              <a:prstDash val="solid"/>
              <a:round/>
            </a:ln>
          </a:top>
          <a:bottom>
            <a:ln w="12700" cap="flat">
              <a:solidFill>
                <a:srgbClr val="00BFF3"/>
              </a:solidFill>
              <a:prstDash val="solid"/>
              <a:round/>
            </a:ln>
          </a:bottom>
          <a:insideH>
            <a:ln w="12700" cap="flat">
              <a:solidFill>
                <a:srgbClr val="00BFF3"/>
              </a:solidFill>
              <a:prstDash val="solid"/>
              <a:round/>
            </a:ln>
          </a:insideH>
          <a:insideV>
            <a:ln w="12700" cap="flat">
              <a:solidFill>
                <a:srgbClr val="00BFF3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Druk Medium"/>
          <a:ea typeface="Druk Medium"/>
          <a:cs typeface="Druk Medium"/>
        </a:font>
        <a:srgbClr val="00BFF3"/>
      </a:tcTxStyle>
      <a:tcStyle>
        <a:tcBdr>
          <a:left>
            <a:ln w="12700" cap="flat">
              <a:solidFill>
                <a:srgbClr val="00BFF3"/>
              </a:solidFill>
              <a:prstDash val="solid"/>
              <a:round/>
            </a:ln>
          </a:left>
          <a:right>
            <a:ln w="12700" cap="flat">
              <a:solidFill>
                <a:srgbClr val="00BFF3"/>
              </a:solidFill>
              <a:prstDash val="solid"/>
              <a:round/>
            </a:ln>
          </a:right>
          <a:top>
            <a:ln w="38100" cap="flat">
              <a:solidFill>
                <a:srgbClr val="00BFF3"/>
              </a:solidFill>
              <a:prstDash val="solid"/>
              <a:round/>
            </a:ln>
          </a:top>
          <a:bottom>
            <a:ln w="12700" cap="flat">
              <a:solidFill>
                <a:srgbClr val="00BFF3"/>
              </a:solidFill>
              <a:prstDash val="solid"/>
              <a:round/>
            </a:ln>
          </a:bottom>
          <a:insideH>
            <a:ln w="12700" cap="flat">
              <a:solidFill>
                <a:srgbClr val="00BFF3"/>
              </a:solidFill>
              <a:prstDash val="solid"/>
              <a:round/>
            </a:ln>
          </a:insideH>
          <a:insideV>
            <a:ln w="12700" cap="flat">
              <a:solidFill>
                <a:srgbClr val="00BFF3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Druk Medium"/>
          <a:ea typeface="Druk Medium"/>
          <a:cs typeface="Druk Medium"/>
        </a:font>
        <a:srgbClr val="00BFF3"/>
      </a:tcTxStyle>
      <a:tcStyle>
        <a:tcBdr>
          <a:left>
            <a:ln w="12700" cap="flat">
              <a:solidFill>
                <a:srgbClr val="00BFF3"/>
              </a:solidFill>
              <a:prstDash val="solid"/>
              <a:round/>
            </a:ln>
          </a:left>
          <a:right>
            <a:ln w="12700" cap="flat">
              <a:solidFill>
                <a:srgbClr val="00BFF3"/>
              </a:solidFill>
              <a:prstDash val="solid"/>
              <a:round/>
            </a:ln>
          </a:right>
          <a:top>
            <a:ln w="12700" cap="flat">
              <a:solidFill>
                <a:srgbClr val="00BFF3"/>
              </a:solidFill>
              <a:prstDash val="solid"/>
              <a:round/>
            </a:ln>
          </a:top>
          <a:bottom>
            <a:ln w="38100" cap="flat">
              <a:solidFill>
                <a:srgbClr val="00BFF3"/>
              </a:solidFill>
              <a:prstDash val="solid"/>
              <a:round/>
            </a:ln>
          </a:bottom>
          <a:insideH>
            <a:ln w="12700" cap="flat">
              <a:solidFill>
                <a:srgbClr val="00BFF3"/>
              </a:solidFill>
              <a:prstDash val="solid"/>
              <a:round/>
            </a:ln>
          </a:insideH>
          <a:insideV>
            <a:ln w="12700" cap="flat">
              <a:solidFill>
                <a:srgbClr val="00BFF3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Druk Medium"/>
          <a:ea typeface="Druk Medium"/>
          <a:cs typeface="Druk Medium"/>
        </a:font>
        <a:srgbClr val="000000"/>
      </a:tcTxStyle>
      <a:tcStyle>
        <a:tcBdr>
          <a:left>
            <a:ln w="12700" cap="flat">
              <a:solidFill>
                <a:srgbClr val="00BFF3"/>
              </a:solidFill>
              <a:prstDash val="solid"/>
              <a:round/>
            </a:ln>
          </a:left>
          <a:right>
            <a:ln w="12700" cap="flat">
              <a:solidFill>
                <a:srgbClr val="00BFF3"/>
              </a:solidFill>
              <a:prstDash val="solid"/>
              <a:round/>
            </a:ln>
          </a:right>
          <a:top>
            <a:ln w="12700" cap="flat">
              <a:solidFill>
                <a:srgbClr val="00BFF3"/>
              </a:solidFill>
              <a:prstDash val="solid"/>
              <a:round/>
            </a:ln>
          </a:top>
          <a:bottom>
            <a:ln w="12700" cap="flat">
              <a:solidFill>
                <a:srgbClr val="00BFF3"/>
              </a:solidFill>
              <a:prstDash val="solid"/>
              <a:round/>
            </a:ln>
          </a:bottom>
          <a:insideH>
            <a:ln w="12700" cap="flat">
              <a:solidFill>
                <a:srgbClr val="00BFF3"/>
              </a:solidFill>
              <a:prstDash val="solid"/>
              <a:round/>
            </a:ln>
          </a:insideH>
          <a:insideV>
            <a:ln w="12700" cap="flat">
              <a:solidFill>
                <a:srgbClr val="00BFF3"/>
              </a:solidFill>
              <a:prstDash val="solid"/>
              <a:round/>
            </a:ln>
          </a:insideV>
        </a:tcBdr>
        <a:fill>
          <a:solidFill>
            <a:srgbClr val="FFD9E7"/>
          </a:solidFill>
        </a:fill>
      </a:tcStyle>
    </a:wholeTbl>
    <a:band2H>
      <a:tcTxStyle/>
      <a:tcStyle>
        <a:tcBdr/>
        <a:fill>
          <a:solidFill>
            <a:srgbClr val="FFEDF3"/>
          </a:solidFill>
        </a:fill>
      </a:tcStyle>
    </a:band2H>
    <a:firstCol>
      <a:tcTxStyle b="on" i="off">
        <a:font>
          <a:latin typeface="Druk Medium"/>
          <a:ea typeface="Druk Medium"/>
          <a:cs typeface="Druk Medium"/>
        </a:font>
        <a:srgbClr val="00BFF3"/>
      </a:tcTxStyle>
      <a:tcStyle>
        <a:tcBdr>
          <a:left>
            <a:ln w="12700" cap="flat">
              <a:solidFill>
                <a:srgbClr val="00BFF3"/>
              </a:solidFill>
              <a:prstDash val="solid"/>
              <a:round/>
            </a:ln>
          </a:left>
          <a:right>
            <a:ln w="12700" cap="flat">
              <a:solidFill>
                <a:srgbClr val="00BFF3"/>
              </a:solidFill>
              <a:prstDash val="solid"/>
              <a:round/>
            </a:ln>
          </a:right>
          <a:top>
            <a:ln w="12700" cap="flat">
              <a:solidFill>
                <a:srgbClr val="00BFF3"/>
              </a:solidFill>
              <a:prstDash val="solid"/>
              <a:round/>
            </a:ln>
          </a:top>
          <a:bottom>
            <a:ln w="12700" cap="flat">
              <a:solidFill>
                <a:srgbClr val="00BFF3"/>
              </a:solidFill>
              <a:prstDash val="solid"/>
              <a:round/>
            </a:ln>
          </a:bottom>
          <a:insideH>
            <a:ln w="12700" cap="flat">
              <a:solidFill>
                <a:srgbClr val="00BFF3"/>
              </a:solidFill>
              <a:prstDash val="solid"/>
              <a:round/>
            </a:ln>
          </a:insideH>
          <a:insideV>
            <a:ln w="12700" cap="flat">
              <a:solidFill>
                <a:srgbClr val="00BFF3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Druk Medium"/>
          <a:ea typeface="Druk Medium"/>
          <a:cs typeface="Druk Medium"/>
        </a:font>
        <a:srgbClr val="00BFF3"/>
      </a:tcTxStyle>
      <a:tcStyle>
        <a:tcBdr>
          <a:left>
            <a:ln w="12700" cap="flat">
              <a:solidFill>
                <a:srgbClr val="00BFF3"/>
              </a:solidFill>
              <a:prstDash val="solid"/>
              <a:round/>
            </a:ln>
          </a:left>
          <a:right>
            <a:ln w="12700" cap="flat">
              <a:solidFill>
                <a:srgbClr val="00BFF3"/>
              </a:solidFill>
              <a:prstDash val="solid"/>
              <a:round/>
            </a:ln>
          </a:right>
          <a:top>
            <a:ln w="38100" cap="flat">
              <a:solidFill>
                <a:srgbClr val="00BFF3"/>
              </a:solidFill>
              <a:prstDash val="solid"/>
              <a:round/>
            </a:ln>
          </a:top>
          <a:bottom>
            <a:ln w="12700" cap="flat">
              <a:solidFill>
                <a:srgbClr val="00BFF3"/>
              </a:solidFill>
              <a:prstDash val="solid"/>
              <a:round/>
            </a:ln>
          </a:bottom>
          <a:insideH>
            <a:ln w="12700" cap="flat">
              <a:solidFill>
                <a:srgbClr val="00BFF3"/>
              </a:solidFill>
              <a:prstDash val="solid"/>
              <a:round/>
            </a:ln>
          </a:insideH>
          <a:insideV>
            <a:ln w="12700" cap="flat">
              <a:solidFill>
                <a:srgbClr val="00BFF3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Druk Medium"/>
          <a:ea typeface="Druk Medium"/>
          <a:cs typeface="Druk Medium"/>
        </a:font>
        <a:srgbClr val="00BFF3"/>
      </a:tcTxStyle>
      <a:tcStyle>
        <a:tcBdr>
          <a:left>
            <a:ln w="12700" cap="flat">
              <a:solidFill>
                <a:srgbClr val="00BFF3"/>
              </a:solidFill>
              <a:prstDash val="solid"/>
              <a:round/>
            </a:ln>
          </a:left>
          <a:right>
            <a:ln w="12700" cap="flat">
              <a:solidFill>
                <a:srgbClr val="00BFF3"/>
              </a:solidFill>
              <a:prstDash val="solid"/>
              <a:round/>
            </a:ln>
          </a:right>
          <a:top>
            <a:ln w="12700" cap="flat">
              <a:solidFill>
                <a:srgbClr val="00BFF3"/>
              </a:solidFill>
              <a:prstDash val="solid"/>
              <a:round/>
            </a:ln>
          </a:top>
          <a:bottom>
            <a:ln w="38100" cap="flat">
              <a:solidFill>
                <a:srgbClr val="00BFF3"/>
              </a:solidFill>
              <a:prstDash val="solid"/>
              <a:round/>
            </a:ln>
          </a:bottom>
          <a:insideH>
            <a:ln w="12700" cap="flat">
              <a:solidFill>
                <a:srgbClr val="00BFF3"/>
              </a:solidFill>
              <a:prstDash val="solid"/>
              <a:round/>
            </a:ln>
          </a:insideH>
          <a:insideV>
            <a:ln w="12700" cap="flat">
              <a:solidFill>
                <a:srgbClr val="00BFF3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Druk Medium"/>
          <a:ea typeface="Druk Medium"/>
          <a:cs typeface="Druk Medium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00BFF3"/>
          </a:solidFill>
        </a:fill>
      </a:tcStyle>
    </a:band2H>
    <a:firstCol>
      <a:tcTxStyle b="on" i="off">
        <a:font>
          <a:latin typeface="Druk Medium"/>
          <a:ea typeface="Druk Medium"/>
          <a:cs typeface="Druk Medium"/>
        </a:font>
        <a:srgbClr val="00BFF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Druk Medium"/>
          <a:ea typeface="Druk Medium"/>
          <a:cs typeface="Druk Medium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BFF3"/>
          </a:solidFill>
        </a:fill>
      </a:tcStyle>
    </a:lastRow>
    <a:firstRow>
      <a:tcTxStyle b="on" i="off">
        <a:font>
          <a:latin typeface="Druk Medium"/>
          <a:ea typeface="Druk Medium"/>
          <a:cs typeface="Druk Medium"/>
        </a:font>
        <a:srgbClr val="00BFF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Druk Medium"/>
          <a:ea typeface="Druk Medium"/>
          <a:cs typeface="Druk Medium"/>
        </a:font>
        <a:srgbClr val="000000"/>
      </a:tcTxStyle>
      <a:tcStyle>
        <a:tcBdr>
          <a:left>
            <a:ln w="12700" cap="flat">
              <a:solidFill>
                <a:srgbClr val="00BFF3"/>
              </a:solidFill>
              <a:prstDash val="solid"/>
              <a:round/>
            </a:ln>
          </a:left>
          <a:right>
            <a:ln w="12700" cap="flat">
              <a:solidFill>
                <a:srgbClr val="00BFF3"/>
              </a:solidFill>
              <a:prstDash val="solid"/>
              <a:round/>
            </a:ln>
          </a:right>
          <a:top>
            <a:ln w="12700" cap="flat">
              <a:solidFill>
                <a:srgbClr val="00BFF3"/>
              </a:solidFill>
              <a:prstDash val="solid"/>
              <a:round/>
            </a:ln>
          </a:top>
          <a:bottom>
            <a:ln w="12700" cap="flat">
              <a:solidFill>
                <a:srgbClr val="00BFF3"/>
              </a:solidFill>
              <a:prstDash val="solid"/>
              <a:round/>
            </a:ln>
          </a:bottom>
          <a:insideH>
            <a:ln w="12700" cap="flat">
              <a:solidFill>
                <a:srgbClr val="00BFF3"/>
              </a:solidFill>
              <a:prstDash val="solid"/>
              <a:round/>
            </a:ln>
          </a:insideH>
          <a:insideV>
            <a:ln w="12700" cap="flat">
              <a:solidFill>
                <a:srgbClr val="00BFF3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Druk Medium"/>
          <a:ea typeface="Druk Medium"/>
          <a:cs typeface="Druk Medium"/>
        </a:font>
        <a:srgbClr val="00BFF3"/>
      </a:tcTxStyle>
      <a:tcStyle>
        <a:tcBdr>
          <a:left>
            <a:ln w="12700" cap="flat">
              <a:solidFill>
                <a:srgbClr val="00BFF3"/>
              </a:solidFill>
              <a:prstDash val="solid"/>
              <a:round/>
            </a:ln>
          </a:left>
          <a:right>
            <a:ln w="12700" cap="flat">
              <a:solidFill>
                <a:srgbClr val="00BFF3"/>
              </a:solidFill>
              <a:prstDash val="solid"/>
              <a:round/>
            </a:ln>
          </a:right>
          <a:top>
            <a:ln w="12700" cap="flat">
              <a:solidFill>
                <a:srgbClr val="00BFF3"/>
              </a:solidFill>
              <a:prstDash val="solid"/>
              <a:round/>
            </a:ln>
          </a:top>
          <a:bottom>
            <a:ln w="12700" cap="flat">
              <a:solidFill>
                <a:srgbClr val="00BFF3"/>
              </a:solidFill>
              <a:prstDash val="solid"/>
              <a:round/>
            </a:ln>
          </a:bottom>
          <a:insideH>
            <a:ln w="12700" cap="flat">
              <a:solidFill>
                <a:srgbClr val="00BFF3"/>
              </a:solidFill>
              <a:prstDash val="solid"/>
              <a:round/>
            </a:ln>
          </a:insideH>
          <a:insideV>
            <a:ln w="12700" cap="flat">
              <a:solidFill>
                <a:srgbClr val="00BFF3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Druk Medium"/>
          <a:ea typeface="Druk Medium"/>
          <a:cs typeface="Druk Medium"/>
        </a:font>
        <a:srgbClr val="00BFF3"/>
      </a:tcTxStyle>
      <a:tcStyle>
        <a:tcBdr>
          <a:left>
            <a:ln w="12700" cap="flat">
              <a:solidFill>
                <a:srgbClr val="00BFF3"/>
              </a:solidFill>
              <a:prstDash val="solid"/>
              <a:round/>
            </a:ln>
          </a:left>
          <a:right>
            <a:ln w="12700" cap="flat">
              <a:solidFill>
                <a:srgbClr val="00BFF3"/>
              </a:solidFill>
              <a:prstDash val="solid"/>
              <a:round/>
            </a:ln>
          </a:right>
          <a:top>
            <a:ln w="38100" cap="flat">
              <a:solidFill>
                <a:srgbClr val="00BFF3"/>
              </a:solidFill>
              <a:prstDash val="solid"/>
              <a:round/>
            </a:ln>
          </a:top>
          <a:bottom>
            <a:ln w="12700" cap="flat">
              <a:solidFill>
                <a:srgbClr val="00BFF3"/>
              </a:solidFill>
              <a:prstDash val="solid"/>
              <a:round/>
            </a:ln>
          </a:bottom>
          <a:insideH>
            <a:ln w="12700" cap="flat">
              <a:solidFill>
                <a:srgbClr val="00BFF3"/>
              </a:solidFill>
              <a:prstDash val="solid"/>
              <a:round/>
            </a:ln>
          </a:insideH>
          <a:insideV>
            <a:ln w="12700" cap="flat">
              <a:solidFill>
                <a:srgbClr val="00BFF3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Druk Medium"/>
          <a:ea typeface="Druk Medium"/>
          <a:cs typeface="Druk Medium"/>
        </a:font>
        <a:srgbClr val="00BFF3"/>
      </a:tcTxStyle>
      <a:tcStyle>
        <a:tcBdr>
          <a:left>
            <a:ln w="12700" cap="flat">
              <a:solidFill>
                <a:srgbClr val="00BFF3"/>
              </a:solidFill>
              <a:prstDash val="solid"/>
              <a:round/>
            </a:ln>
          </a:left>
          <a:right>
            <a:ln w="12700" cap="flat">
              <a:solidFill>
                <a:srgbClr val="00BFF3"/>
              </a:solidFill>
              <a:prstDash val="solid"/>
              <a:round/>
            </a:ln>
          </a:right>
          <a:top>
            <a:ln w="12700" cap="flat">
              <a:solidFill>
                <a:srgbClr val="00BFF3"/>
              </a:solidFill>
              <a:prstDash val="solid"/>
              <a:round/>
            </a:ln>
          </a:top>
          <a:bottom>
            <a:ln w="38100" cap="flat">
              <a:solidFill>
                <a:srgbClr val="00BFF3"/>
              </a:solidFill>
              <a:prstDash val="solid"/>
              <a:round/>
            </a:ln>
          </a:bottom>
          <a:insideH>
            <a:ln w="12700" cap="flat">
              <a:solidFill>
                <a:srgbClr val="00BFF3"/>
              </a:solidFill>
              <a:prstDash val="solid"/>
              <a:round/>
            </a:ln>
          </a:insideH>
          <a:insideV>
            <a:ln w="12700" cap="flat">
              <a:solidFill>
                <a:srgbClr val="00BFF3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Druk Medium"/>
          <a:ea typeface="Druk Medium"/>
          <a:cs typeface="Druk Medium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Druk Medium"/>
          <a:ea typeface="Druk Medium"/>
          <a:cs typeface="Druk Medium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Druk Medium"/>
          <a:ea typeface="Druk Medium"/>
          <a:cs typeface="Druk Medium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Druk Medium"/>
          <a:ea typeface="Druk Medium"/>
          <a:cs typeface="Druk Medium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40" autoAdjust="0"/>
    <p:restoredTop sz="94908" autoAdjust="0"/>
  </p:normalViewPr>
  <p:slideViewPr>
    <p:cSldViewPr snapToGrid="0">
      <p:cViewPr varScale="1">
        <p:scale>
          <a:sx n="61" d="100"/>
          <a:sy n="61" d="100"/>
        </p:scale>
        <p:origin x="61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8" name="Shape 148"/>
          <p:cNvSpPr>
            <a:spLocks noGrp="1"/>
          </p:cNvSpPr>
          <p:nvPr>
            <p:ph type="body" sz="quarter" idx="1"/>
          </p:nvPr>
        </p:nvSpPr>
        <p:spPr>
          <a:xfrm>
            <a:off x="906357" y="4715153"/>
            <a:ext cx="4984962" cy="44669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 фото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Два взрослых человека в яркой одежде зелёного, синего, розового и жёлтого цветов"/>
          <p:cNvSpPr>
            <a:spLocks noGrp="1"/>
          </p:cNvSpPr>
          <p:nvPr>
            <p:ph type="pic" idx="21"/>
          </p:nvPr>
        </p:nvSpPr>
        <p:spPr>
          <a:xfrm>
            <a:off x="-38100" y="-267935"/>
            <a:ext cx="24472902" cy="1425187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19200" y="8648700"/>
            <a:ext cx="21945600" cy="20955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ClrTx/>
              <a:buSzTx/>
              <a:buNone/>
              <a:defRPr sz="5200" b="0" spc="-52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ClrTx/>
              <a:buSzTx/>
              <a:buNone/>
              <a:defRPr sz="5200" b="0" spc="-52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ClrTx/>
              <a:buSzTx/>
              <a:buNone/>
              <a:defRPr sz="5200" b="0" spc="-52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ClrTx/>
              <a:buSzTx/>
              <a:buNone/>
              <a:defRPr sz="5200" b="0" spc="-52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ClrTx/>
              <a:buSzTx/>
              <a:buNone/>
              <a:defRPr sz="5200" b="0" spc="-52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</a:lstStyle>
          <a:p>
            <a:r>
              <a:t>Подзаголовок презентации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3" name="Заголовок презентации"/>
          <p:cNvSpPr txBox="1">
            <a:spLocks noGrp="1"/>
          </p:cNvSpPr>
          <p:nvPr>
            <p:ph type="title" hasCustomPrompt="1"/>
          </p:nvPr>
        </p:nvSpPr>
        <p:spPr>
          <a:xfrm>
            <a:off x="1219200" y="3124200"/>
            <a:ext cx="21945600" cy="5524500"/>
          </a:xfrm>
          <a:prstGeom prst="rect">
            <a:avLst/>
          </a:prstGeom>
        </p:spPr>
        <p:txBody>
          <a:bodyPr/>
          <a:lstStyle>
            <a:lvl1pPr defTabSz="584200">
              <a:defRPr sz="22000" spc="-220">
                <a:solidFill>
                  <a:srgbClr val="FFFFFF"/>
                </a:solidFill>
              </a:defRPr>
            </a:lvl1pPr>
          </a:lstStyle>
          <a:p>
            <a:r>
              <a:t>Заголовок презентации</a:t>
            </a:r>
          </a:p>
        </p:txBody>
      </p:sp>
      <p:sp>
        <p:nvSpPr>
          <p:cNvPr id="24" name="Автор и дата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19200" y="1917700"/>
            <a:ext cx="21945600" cy="711200"/>
          </a:xfrm>
          <a:prstGeom prst="rect">
            <a:avLst/>
          </a:prstGeom>
        </p:spPr>
        <p:txBody>
          <a:bodyPr anchor="ctr"/>
          <a:lstStyle>
            <a:lvl1pPr marL="0" indent="0" defTabSz="825500">
              <a:lnSpc>
                <a:spcPct val="120000"/>
              </a:lnSpc>
              <a:spcBef>
                <a:spcPts val="0"/>
              </a:spcBef>
              <a:buClrTx/>
              <a:buSzTx/>
              <a:buNone/>
              <a:defRPr sz="3600" b="0" cap="all">
                <a:solidFill>
                  <a:srgbClr val="FFFFFF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1pPr>
          </a:lstStyle>
          <a:p>
            <a:r>
              <a:t>Автор и дата</a:t>
            </a:r>
          </a:p>
        </p:txBody>
      </p:sp>
      <p:sp>
        <p:nvSpPr>
          <p:cNvPr id="2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 (3 шт.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Ноги человека в синих штанах и зелёной обуви на жёлто-розовом полу"/>
          <p:cNvSpPr>
            <a:spLocks noGrp="1"/>
          </p:cNvSpPr>
          <p:nvPr>
            <p:ph type="pic" sz="half" idx="21"/>
          </p:nvPr>
        </p:nvSpPr>
        <p:spPr>
          <a:xfrm>
            <a:off x="635000" y="6832600"/>
            <a:ext cx="12877800" cy="858992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4" name="Два взрослых человека в яркой одежде зелёного, синего, розового и жёлтого цветов"/>
          <p:cNvSpPr>
            <a:spLocks noGrp="1"/>
          </p:cNvSpPr>
          <p:nvPr>
            <p:ph type="pic" sz="half" idx="22"/>
          </p:nvPr>
        </p:nvSpPr>
        <p:spPr>
          <a:xfrm>
            <a:off x="88900" y="-177800"/>
            <a:ext cx="14008100" cy="815765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5" name="Человек, надувающий пузырь из розовой жвачки на розово-голубом фоне"/>
          <p:cNvSpPr>
            <a:spLocks noGrp="1"/>
          </p:cNvSpPr>
          <p:nvPr>
            <p:ph type="pic" idx="23"/>
          </p:nvPr>
        </p:nvSpPr>
        <p:spPr>
          <a:xfrm>
            <a:off x="12814300" y="-355600"/>
            <a:ext cx="12033950" cy="18034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6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Ноги человека в синих штанах и зелёной обуви на жёлто-розовом полу"/>
          <p:cNvSpPr>
            <a:spLocks noGrp="1"/>
          </p:cNvSpPr>
          <p:nvPr>
            <p:ph type="pic" idx="21"/>
          </p:nvPr>
        </p:nvSpPr>
        <p:spPr>
          <a:xfrm>
            <a:off x="635000" y="-1181110"/>
            <a:ext cx="23114000" cy="1541782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 фото (вариант)">
    <p:bg>
      <p:bgPr>
        <a:solidFill>
          <a:srgbClr val="00BF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9100800" y="8229600"/>
            <a:ext cx="4584700" cy="312370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z="3200" b="0" spc="-32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z="3200" b="0" spc="-32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z="3200" b="0" spc="-32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z="3200" b="0" spc="-32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z="3200" b="0" spc="-32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</a:lstStyle>
          <a:p>
            <a:r>
              <a:t>Текст подписи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3" name="Ноги человека в синих штанах и зелёной обуви на жёлто-розовом полу"/>
          <p:cNvSpPr>
            <a:spLocks noGrp="1"/>
          </p:cNvSpPr>
          <p:nvPr>
            <p:ph type="pic" idx="21"/>
          </p:nvPr>
        </p:nvSpPr>
        <p:spPr>
          <a:xfrm>
            <a:off x="528827" y="0"/>
            <a:ext cx="17992345" cy="120015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4" name="Заголовок слайда"/>
          <p:cNvSpPr txBox="1">
            <a:spLocks noGrp="1"/>
          </p:cNvSpPr>
          <p:nvPr>
            <p:ph type="title" hasCustomPrompt="1"/>
          </p:nvPr>
        </p:nvSpPr>
        <p:spPr>
          <a:xfrm>
            <a:off x="635000" y="7937906"/>
            <a:ext cx="17780000" cy="5651593"/>
          </a:xfrm>
          <a:prstGeom prst="rect">
            <a:avLst/>
          </a:prstGeom>
        </p:spPr>
        <p:txBody>
          <a:bodyPr anchor="b"/>
          <a:lstStyle>
            <a:lvl1pPr algn="ctr" defTabSz="584200">
              <a:defRPr sz="22000" spc="-220">
                <a:solidFill>
                  <a:srgbClr val="FFD74C"/>
                </a:solidFill>
              </a:defRPr>
            </a:lvl1pPr>
          </a:lstStyle>
          <a:p>
            <a:r>
              <a:t>Заголовок слайда</a:t>
            </a:r>
          </a:p>
        </p:txBody>
      </p:sp>
      <p:sp>
        <p:nvSpPr>
          <p:cNvPr id="35" name="Линия"/>
          <p:cNvSpPr/>
          <p:nvPr/>
        </p:nvSpPr>
        <p:spPr>
          <a:xfrm>
            <a:off x="19169011" y="11868150"/>
            <a:ext cx="1549403" cy="12700"/>
          </a:xfrm>
          <a:prstGeom prst="ellipse">
            <a:avLst/>
          </a:prstGeom>
          <a:ln w="254000">
            <a:solidFill>
              <a:srgbClr val="FFD74C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20000"/>
              </a:lnSpc>
              <a:defRPr sz="3000" cap="all">
                <a:solidFill>
                  <a:srgbClr val="FFFFFF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pPr>
            <a:endParaRPr/>
          </a:p>
        </p:txBody>
      </p:sp>
      <p:sp>
        <p:nvSpPr>
          <p:cNvPr id="36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Уровень текста 1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пункта на слайде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4" name="Заголовок слайда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Заголовок слайда</a:t>
            </a:r>
          </a:p>
        </p:txBody>
      </p:sp>
      <p:sp>
        <p:nvSpPr>
          <p:cNvPr id="4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, пункты и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19200" y="6311900"/>
            <a:ext cx="8356600" cy="6184900"/>
          </a:xfrm>
          <a:prstGeom prst="rect">
            <a:avLst/>
          </a:prstGeom>
        </p:spPr>
        <p:txBody>
          <a:bodyPr/>
          <a:lstStyle/>
          <a:p>
            <a:r>
              <a:t>Текст пункта на слайде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1" name="Заголовок слайда"/>
          <p:cNvSpPr txBox="1">
            <a:spLocks noGrp="1"/>
          </p:cNvSpPr>
          <p:nvPr>
            <p:ph type="title" hasCustomPrompt="1"/>
          </p:nvPr>
        </p:nvSpPr>
        <p:spPr>
          <a:xfrm>
            <a:off x="1219200" y="2439639"/>
            <a:ext cx="8356600" cy="3068292"/>
          </a:xfrm>
          <a:prstGeom prst="rect">
            <a:avLst/>
          </a:prstGeom>
        </p:spPr>
        <p:txBody>
          <a:bodyPr/>
          <a:lstStyle/>
          <a:p>
            <a:r>
              <a:t>Заголовок слайда</a:t>
            </a:r>
          </a:p>
        </p:txBody>
      </p:sp>
      <p:sp>
        <p:nvSpPr>
          <p:cNvPr id="62" name="Прямоугольник"/>
          <p:cNvSpPr/>
          <p:nvPr/>
        </p:nvSpPr>
        <p:spPr>
          <a:xfrm>
            <a:off x="10795000" y="0"/>
            <a:ext cx="13614400" cy="13716000"/>
          </a:xfrm>
          <a:prstGeom prst="rect">
            <a:avLst/>
          </a:prstGeom>
          <a:solidFill>
            <a:srgbClr val="00BFF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20000"/>
              </a:lnSpc>
              <a:defRPr sz="3000" cap="all">
                <a:solidFill>
                  <a:srgbClr val="FFFFFF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pPr>
            <a:endParaRPr/>
          </a:p>
        </p:txBody>
      </p:sp>
      <p:sp>
        <p:nvSpPr>
          <p:cNvPr id="63" name="Частичный вид на внешнюю стену здания, окрашенную в жёлтый цвет, с синими ставнями на окнах и занавешенным дверным проёмом"/>
          <p:cNvSpPr>
            <a:spLocks noGrp="1"/>
          </p:cNvSpPr>
          <p:nvPr>
            <p:ph type="pic" idx="21"/>
          </p:nvPr>
        </p:nvSpPr>
        <p:spPr>
          <a:xfrm>
            <a:off x="9156700" y="-38100"/>
            <a:ext cx="19693468" cy="131064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4" name="Автор и дата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19200" y="1574800"/>
            <a:ext cx="8356600" cy="770128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20000"/>
              </a:lnSpc>
              <a:spcBef>
                <a:spcPts val="0"/>
              </a:spcBef>
              <a:buClrTx/>
              <a:buSzTx/>
              <a:buNone/>
              <a:defRPr sz="3600" b="0" cap="all">
                <a:solidFill>
                  <a:srgbClr val="00C7FC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1pPr>
          </a:lstStyle>
          <a:p>
            <a:r>
              <a:t>Автор и дата</a:t>
            </a:r>
          </a:p>
        </p:txBody>
      </p:sp>
      <p:sp>
        <p:nvSpPr>
          <p:cNvPr id="6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Раздел">
    <p:bg>
      <p:bgPr>
        <a:solidFill>
          <a:srgbClr val="00BF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Заголовок раздела"/>
          <p:cNvSpPr txBox="1">
            <a:spLocks noGrp="1"/>
          </p:cNvSpPr>
          <p:nvPr>
            <p:ph type="title" hasCustomPrompt="1"/>
          </p:nvPr>
        </p:nvSpPr>
        <p:spPr>
          <a:xfrm>
            <a:off x="1219200" y="4048125"/>
            <a:ext cx="21945600" cy="5930900"/>
          </a:xfrm>
          <a:prstGeom prst="rect">
            <a:avLst/>
          </a:prstGeom>
        </p:spPr>
        <p:txBody>
          <a:bodyPr anchor="ctr"/>
          <a:lstStyle>
            <a:lvl1pPr marL="431800" indent="-431800">
              <a:defRPr sz="14000" spc="0">
                <a:solidFill>
                  <a:srgbClr val="FFFFFF"/>
                </a:solidFill>
              </a:defRPr>
            </a:lvl1pPr>
          </a:lstStyle>
          <a:p>
            <a:r>
              <a:t>Заголовок раздела</a:t>
            </a:r>
          </a:p>
        </p:txBody>
      </p:sp>
      <p:sp>
        <p:nvSpPr>
          <p:cNvPr id="7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Заголовок слайда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Заголовок слайда</a:t>
            </a:r>
          </a:p>
        </p:txBody>
      </p:sp>
      <p:sp>
        <p:nvSpPr>
          <p:cNvPr id="8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овестка дня">
    <p:bg>
      <p:bgPr>
        <a:solidFill>
          <a:srgbClr val="FFC6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Заголовок повестки дня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4000" spc="-140">
                <a:solidFill>
                  <a:srgbClr val="FFFFFF"/>
                </a:solidFill>
              </a:defRPr>
            </a:lvl1pPr>
          </a:lstStyle>
          <a:p>
            <a:r>
              <a:t>Заголовок повестки дня</a:t>
            </a:r>
          </a:p>
        </p:txBody>
      </p:sp>
      <p:sp>
        <p:nvSpPr>
          <p:cNvPr id="89" name="Уровень текста 1…"/>
          <p:cNvSpPr txBox="1">
            <a:spLocks noGrp="1"/>
          </p:cNvSpPr>
          <p:nvPr>
            <p:ph type="body" idx="1" hasCustomPrompt="1"/>
          </p:nvPr>
        </p:nvSpPr>
        <p:spPr>
          <a:xfrm>
            <a:off x="1219200" y="3594100"/>
            <a:ext cx="21945600" cy="8902700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40000"/>
              </a:lnSpc>
              <a:spcBef>
                <a:spcPts val="0"/>
              </a:spcBef>
              <a:buClrTx/>
              <a:buSzTx/>
              <a:buNone/>
              <a:defRPr sz="5400" spc="-52">
                <a:solidFill>
                  <a:srgbClr val="000000"/>
                </a:solidFill>
              </a:defRPr>
            </a:lvl1pPr>
            <a:lvl2pPr marL="0" indent="0" defTabSz="825500">
              <a:lnSpc>
                <a:spcPct val="140000"/>
              </a:lnSpc>
              <a:spcBef>
                <a:spcPts val="0"/>
              </a:spcBef>
              <a:buClrTx/>
              <a:buSzTx/>
              <a:buNone/>
              <a:defRPr sz="5400" spc="-52">
                <a:solidFill>
                  <a:srgbClr val="000000"/>
                </a:solidFill>
              </a:defRPr>
            </a:lvl2pPr>
            <a:lvl3pPr marL="0" indent="0" defTabSz="825500">
              <a:lnSpc>
                <a:spcPct val="140000"/>
              </a:lnSpc>
              <a:spcBef>
                <a:spcPts val="0"/>
              </a:spcBef>
              <a:buClrTx/>
              <a:buSzTx/>
              <a:buNone/>
              <a:defRPr sz="5400" spc="-52">
                <a:solidFill>
                  <a:srgbClr val="000000"/>
                </a:solidFill>
              </a:defRPr>
            </a:lvl3pPr>
            <a:lvl4pPr marL="0" indent="0" defTabSz="825500">
              <a:lnSpc>
                <a:spcPct val="140000"/>
              </a:lnSpc>
              <a:spcBef>
                <a:spcPts val="0"/>
              </a:spcBef>
              <a:buClrTx/>
              <a:buSzTx/>
              <a:buNone/>
              <a:defRPr sz="5400" spc="-52">
                <a:solidFill>
                  <a:srgbClr val="000000"/>
                </a:solidFill>
              </a:defRPr>
            </a:lvl4pPr>
            <a:lvl5pPr marL="0" indent="0" defTabSz="825500">
              <a:lnSpc>
                <a:spcPct val="140000"/>
              </a:lnSpc>
              <a:spcBef>
                <a:spcPts val="0"/>
              </a:spcBef>
              <a:buClrTx/>
              <a:buSzTx/>
              <a:buNone/>
              <a:defRPr sz="5400" spc="-52">
                <a:solidFill>
                  <a:srgbClr val="000000"/>
                </a:solidFill>
              </a:defRPr>
            </a:lvl5pPr>
          </a:lstStyle>
          <a:p>
            <a:r>
              <a:t>Темы повестки дня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Важный факт">
    <p:bg>
      <p:bgPr>
        <a:solidFill>
          <a:srgbClr val="FFC6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Уровень текста 1…"/>
          <p:cNvSpPr txBox="1">
            <a:spLocks noGrp="1"/>
          </p:cNvSpPr>
          <p:nvPr>
            <p:ph type="body" idx="1" hasCustomPrompt="1"/>
          </p:nvPr>
        </p:nvSpPr>
        <p:spPr>
          <a:xfrm>
            <a:off x="1219200" y="2334623"/>
            <a:ext cx="21945600" cy="7612250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70000"/>
              </a:lnSpc>
              <a:spcBef>
                <a:spcPts val="0"/>
              </a:spcBef>
              <a:buClrTx/>
              <a:buSzTx/>
              <a:buNone/>
              <a:defRPr sz="50000" b="0" cap="all" spc="-50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1pPr>
            <a:lvl2pPr marL="0" indent="0" algn="ctr">
              <a:lnSpc>
                <a:spcPct val="70000"/>
              </a:lnSpc>
              <a:spcBef>
                <a:spcPts val="0"/>
              </a:spcBef>
              <a:buClrTx/>
              <a:buSzTx/>
              <a:buNone/>
              <a:defRPr sz="50000" b="0" cap="all" spc="-50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2pPr>
            <a:lvl3pPr marL="0" indent="0" algn="ctr">
              <a:lnSpc>
                <a:spcPct val="70000"/>
              </a:lnSpc>
              <a:spcBef>
                <a:spcPts val="0"/>
              </a:spcBef>
              <a:buClrTx/>
              <a:buSzTx/>
              <a:buNone/>
              <a:defRPr sz="50000" b="0" cap="all" spc="-50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3pPr>
            <a:lvl4pPr marL="0" indent="0" algn="ctr">
              <a:lnSpc>
                <a:spcPct val="70000"/>
              </a:lnSpc>
              <a:spcBef>
                <a:spcPts val="0"/>
              </a:spcBef>
              <a:buClrTx/>
              <a:buSzTx/>
              <a:buNone/>
              <a:defRPr sz="50000" b="0" cap="all" spc="-50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4pPr>
            <a:lvl5pPr marL="0" indent="0" algn="ctr">
              <a:lnSpc>
                <a:spcPct val="70000"/>
              </a:lnSpc>
              <a:spcBef>
                <a:spcPts val="0"/>
              </a:spcBef>
              <a:buClrTx/>
              <a:buSzTx/>
              <a:buNone/>
              <a:defRPr sz="50000" b="0" cap="all" spc="-50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5pPr>
          </a:lstStyle>
          <a:p>
            <a:r>
              <a:t>100 %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6" name="Информация о факте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19199" y="9779000"/>
            <a:ext cx="21945600" cy="62992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10000"/>
              </a:lnSpc>
              <a:spcBef>
                <a:spcPts val="0"/>
              </a:spcBef>
              <a:buClrTx/>
              <a:buSzTx/>
              <a:buNone/>
              <a:defRPr sz="3200" b="0" cap="all" spc="-100">
                <a:solidFill>
                  <a:srgbClr val="000000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1pPr>
          </a:lstStyle>
          <a:p>
            <a:r>
              <a:t>Информация о факте</a:t>
            </a:r>
          </a:p>
        </p:txBody>
      </p:sp>
      <p:sp>
        <p:nvSpPr>
          <p:cNvPr id="107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Цитата">
    <p:bg>
      <p:bgPr>
        <a:solidFill>
          <a:srgbClr val="00BF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Уровень текста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3771900" y="4464048"/>
            <a:ext cx="16840200" cy="4883152"/>
          </a:xfrm>
          <a:prstGeom prst="rect">
            <a:avLst/>
          </a:prstGeom>
        </p:spPr>
        <p:txBody>
          <a:bodyPr anchor="ctr"/>
          <a:lstStyle>
            <a:lvl1pPr marL="431800" indent="-431800" defTabSz="825500">
              <a:spcBef>
                <a:spcPts val="0"/>
              </a:spcBef>
              <a:buClrTx/>
              <a:buSzTx/>
              <a:buNone/>
              <a:defRPr sz="14000" b="0" cap="all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1pPr>
            <a:lvl2pPr marL="431800" indent="0" defTabSz="825500">
              <a:spcBef>
                <a:spcPts val="0"/>
              </a:spcBef>
              <a:buClrTx/>
              <a:buSzTx/>
              <a:buNone/>
              <a:defRPr sz="14000" b="0" cap="all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2pPr>
            <a:lvl3pPr marL="431800" indent="0" defTabSz="825500">
              <a:spcBef>
                <a:spcPts val="0"/>
              </a:spcBef>
              <a:buClrTx/>
              <a:buSzTx/>
              <a:buNone/>
              <a:defRPr sz="14000" b="0" cap="all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3pPr>
            <a:lvl4pPr marL="431800" indent="0" defTabSz="825500">
              <a:spcBef>
                <a:spcPts val="0"/>
              </a:spcBef>
              <a:buClrTx/>
              <a:buSzTx/>
              <a:buNone/>
              <a:defRPr sz="14000" b="0" cap="all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4pPr>
            <a:lvl5pPr marL="431800" indent="0" defTabSz="825500">
              <a:spcBef>
                <a:spcPts val="0"/>
              </a:spcBef>
              <a:buClrTx/>
              <a:buSzTx/>
              <a:buNone/>
              <a:defRPr sz="14000" b="0" cap="all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5pPr>
          </a:lstStyle>
          <a:p>
            <a:r>
              <a:t>«Важная цитата»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5" name="Авторство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4203700" y="9372600"/>
            <a:ext cx="16840200" cy="68072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ts val="3600"/>
              </a:lnSpc>
              <a:spcBef>
                <a:spcPts val="0"/>
              </a:spcBef>
              <a:buClrTx/>
              <a:buSzTx/>
              <a:buNone/>
              <a:defRPr sz="3200" b="0" cap="all" spc="-100">
                <a:solidFill>
                  <a:srgbClr val="FFFFFF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1pPr>
          </a:lstStyle>
          <a:p>
            <a:r>
              <a:t>Авторство</a:t>
            </a:r>
          </a:p>
        </p:txBody>
      </p:sp>
      <p:sp>
        <p:nvSpPr>
          <p:cNvPr id="116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ровень текста 1…"/>
          <p:cNvSpPr txBox="1">
            <a:spLocks noGrp="1"/>
          </p:cNvSpPr>
          <p:nvPr>
            <p:ph type="body" idx="1" hasCustomPrompt="1"/>
          </p:nvPr>
        </p:nvSpPr>
        <p:spPr>
          <a:xfrm>
            <a:off x="1219200" y="3733800"/>
            <a:ext cx="21945600" cy="876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Текст пункта на слайде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" name="Заголовок слайда"/>
          <p:cNvSpPr txBox="1">
            <a:spLocks noGrp="1"/>
          </p:cNvSpPr>
          <p:nvPr>
            <p:ph type="title" hasCustomPrompt="1"/>
          </p:nvPr>
        </p:nvSpPr>
        <p:spPr>
          <a:xfrm>
            <a:off x="1219200" y="1219200"/>
            <a:ext cx="21945600" cy="2298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Заголовок слайда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23622000" y="13080999"/>
            <a:ext cx="336728" cy="413767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l">
              <a:lnSpc>
                <a:spcPts val="2600"/>
              </a:lnSpc>
              <a:defRPr sz="1800">
                <a:latin typeface="Proxima Nova Medium"/>
                <a:ea typeface="Proxima Nova Medium"/>
                <a:cs typeface="Proxima Nova Medium"/>
                <a:sym typeface="Proxima Nova Medium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4" r:id="rId4"/>
    <p:sldLayoutId id="2147483655" r:id="rId5"/>
    <p:sldLayoutId id="2147483656" r:id="rId6"/>
    <p:sldLayoutId id="2147483657" r:id="rId7"/>
    <p:sldLayoutId id="2147483659" r:id="rId8"/>
    <p:sldLayoutId id="2147483660" r:id="rId9"/>
    <p:sldLayoutId id="2147483661" r:id="rId10"/>
    <p:sldLayoutId id="2147483662" r:id="rId11"/>
    <p:sldLayoutId id="2147483663" r:id="rId12"/>
  </p:sldLayoutIdLst>
  <p:transition spd="med"/>
  <p:txStyles>
    <p:titleStyle>
      <a:lvl1pPr marL="0" marR="0" indent="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600" b="0" i="0" u="none" strike="noStrike" cap="all" spc="-116" baseline="0">
          <a:solidFill>
            <a:srgbClr val="00BFF3"/>
          </a:solidFill>
          <a:uFillTx/>
          <a:latin typeface="Druk Medium"/>
          <a:ea typeface="Druk Medium"/>
          <a:cs typeface="Druk Medium"/>
          <a:sym typeface="Druk Medium"/>
        </a:defRPr>
      </a:lvl1pPr>
      <a:lvl2pPr marL="0" marR="0" indent="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600" b="0" i="0" u="none" strike="noStrike" cap="all" spc="-116" baseline="0">
          <a:solidFill>
            <a:srgbClr val="00BFF3"/>
          </a:solidFill>
          <a:uFillTx/>
          <a:latin typeface="Druk Medium"/>
          <a:ea typeface="Druk Medium"/>
          <a:cs typeface="Druk Medium"/>
          <a:sym typeface="Druk Medium"/>
        </a:defRPr>
      </a:lvl2pPr>
      <a:lvl3pPr marL="0" marR="0" indent="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600" b="0" i="0" u="none" strike="noStrike" cap="all" spc="-116" baseline="0">
          <a:solidFill>
            <a:srgbClr val="00BFF3"/>
          </a:solidFill>
          <a:uFillTx/>
          <a:latin typeface="Druk Medium"/>
          <a:ea typeface="Druk Medium"/>
          <a:cs typeface="Druk Medium"/>
          <a:sym typeface="Druk Medium"/>
        </a:defRPr>
      </a:lvl3pPr>
      <a:lvl4pPr marL="0" marR="0" indent="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600" b="0" i="0" u="none" strike="noStrike" cap="all" spc="-116" baseline="0">
          <a:solidFill>
            <a:srgbClr val="00BFF3"/>
          </a:solidFill>
          <a:uFillTx/>
          <a:latin typeface="Druk Medium"/>
          <a:ea typeface="Druk Medium"/>
          <a:cs typeface="Druk Medium"/>
          <a:sym typeface="Druk Medium"/>
        </a:defRPr>
      </a:lvl4pPr>
      <a:lvl5pPr marL="0" marR="0" indent="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600" b="0" i="0" u="none" strike="noStrike" cap="all" spc="-116" baseline="0">
          <a:solidFill>
            <a:srgbClr val="00BFF3"/>
          </a:solidFill>
          <a:uFillTx/>
          <a:latin typeface="Druk Medium"/>
          <a:ea typeface="Druk Medium"/>
          <a:cs typeface="Druk Medium"/>
          <a:sym typeface="Druk Medium"/>
        </a:defRPr>
      </a:lvl5pPr>
      <a:lvl6pPr marL="0" marR="0" indent="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600" b="0" i="0" u="none" strike="noStrike" cap="all" spc="-116" baseline="0">
          <a:solidFill>
            <a:srgbClr val="00BFF3"/>
          </a:solidFill>
          <a:uFillTx/>
          <a:latin typeface="Druk Medium"/>
          <a:ea typeface="Druk Medium"/>
          <a:cs typeface="Druk Medium"/>
          <a:sym typeface="Druk Medium"/>
        </a:defRPr>
      </a:lvl6pPr>
      <a:lvl7pPr marL="0" marR="0" indent="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600" b="0" i="0" u="none" strike="noStrike" cap="all" spc="-116" baseline="0">
          <a:solidFill>
            <a:srgbClr val="00BFF3"/>
          </a:solidFill>
          <a:uFillTx/>
          <a:latin typeface="Druk Medium"/>
          <a:ea typeface="Druk Medium"/>
          <a:cs typeface="Druk Medium"/>
          <a:sym typeface="Druk Medium"/>
        </a:defRPr>
      </a:lvl7pPr>
      <a:lvl8pPr marL="0" marR="0" indent="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600" b="0" i="0" u="none" strike="noStrike" cap="all" spc="-116" baseline="0">
          <a:solidFill>
            <a:srgbClr val="00BFF3"/>
          </a:solidFill>
          <a:uFillTx/>
          <a:latin typeface="Druk Medium"/>
          <a:ea typeface="Druk Medium"/>
          <a:cs typeface="Druk Medium"/>
          <a:sym typeface="Druk Medium"/>
        </a:defRPr>
      </a:lvl8pPr>
      <a:lvl9pPr marL="0" marR="0" indent="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600" b="0" i="0" u="none" strike="noStrike" cap="all" spc="-116" baseline="0">
          <a:solidFill>
            <a:srgbClr val="00BFF3"/>
          </a:solidFill>
          <a:uFillTx/>
          <a:latin typeface="Druk Medium"/>
          <a:ea typeface="Druk Medium"/>
          <a:cs typeface="Druk Medium"/>
          <a:sym typeface="Druk Medium"/>
        </a:defRPr>
      </a:lvl9pPr>
    </p:titleStyle>
    <p:bodyStyle>
      <a:lvl1pPr marL="685800" marR="0" indent="-685800" algn="l" defTabSz="584200" rtl="0" latinLnBrk="0">
        <a:lnSpc>
          <a:spcPct val="80000"/>
        </a:lnSpc>
        <a:spcBef>
          <a:spcPts val="2400"/>
        </a:spcBef>
        <a:spcAft>
          <a:spcPts val="0"/>
        </a:spcAft>
        <a:buClr>
          <a:srgbClr val="57BEF0"/>
        </a:buClr>
        <a:buSzPct val="250000"/>
        <a:buFontTx/>
        <a:buChar char="-"/>
        <a:tabLst/>
        <a:defRPr sz="4200" b="1" i="0" u="none" strike="noStrike" cap="none" spc="0" baseline="0">
          <a:solidFill>
            <a:srgbClr val="53585F"/>
          </a:solidFill>
          <a:uFillTx/>
          <a:latin typeface="Proxima Nova"/>
          <a:ea typeface="Proxima Nova"/>
          <a:cs typeface="Proxima Nova"/>
          <a:sym typeface="Proxima Nova"/>
        </a:defRPr>
      </a:lvl1pPr>
      <a:lvl2pPr marL="1371600" marR="0" indent="-685800" algn="l" defTabSz="584200" rtl="0" latinLnBrk="0">
        <a:lnSpc>
          <a:spcPct val="80000"/>
        </a:lnSpc>
        <a:spcBef>
          <a:spcPts val="2400"/>
        </a:spcBef>
        <a:spcAft>
          <a:spcPts val="0"/>
        </a:spcAft>
        <a:buClr>
          <a:srgbClr val="57BEF0"/>
        </a:buClr>
        <a:buSzPct val="250000"/>
        <a:buFontTx/>
        <a:buChar char="-"/>
        <a:tabLst/>
        <a:defRPr sz="4200" b="1" i="0" u="none" strike="noStrike" cap="none" spc="0" baseline="0">
          <a:solidFill>
            <a:srgbClr val="53585F"/>
          </a:solidFill>
          <a:uFillTx/>
          <a:latin typeface="Proxima Nova"/>
          <a:ea typeface="Proxima Nova"/>
          <a:cs typeface="Proxima Nova"/>
          <a:sym typeface="Proxima Nova"/>
        </a:defRPr>
      </a:lvl2pPr>
      <a:lvl3pPr marL="2057400" marR="0" indent="-685800" algn="l" defTabSz="584200" rtl="0" latinLnBrk="0">
        <a:lnSpc>
          <a:spcPct val="80000"/>
        </a:lnSpc>
        <a:spcBef>
          <a:spcPts val="2400"/>
        </a:spcBef>
        <a:spcAft>
          <a:spcPts val="0"/>
        </a:spcAft>
        <a:buClr>
          <a:srgbClr val="57BEF0"/>
        </a:buClr>
        <a:buSzPct val="250000"/>
        <a:buFontTx/>
        <a:buChar char="-"/>
        <a:tabLst/>
        <a:defRPr sz="4200" b="1" i="0" u="none" strike="noStrike" cap="none" spc="0" baseline="0">
          <a:solidFill>
            <a:srgbClr val="53585F"/>
          </a:solidFill>
          <a:uFillTx/>
          <a:latin typeface="Proxima Nova"/>
          <a:ea typeface="Proxima Nova"/>
          <a:cs typeface="Proxima Nova"/>
          <a:sym typeface="Proxima Nova"/>
        </a:defRPr>
      </a:lvl3pPr>
      <a:lvl4pPr marL="2743200" marR="0" indent="-685800" algn="l" defTabSz="584200" rtl="0" latinLnBrk="0">
        <a:lnSpc>
          <a:spcPct val="80000"/>
        </a:lnSpc>
        <a:spcBef>
          <a:spcPts val="2400"/>
        </a:spcBef>
        <a:spcAft>
          <a:spcPts val="0"/>
        </a:spcAft>
        <a:buClr>
          <a:srgbClr val="57BEF0"/>
        </a:buClr>
        <a:buSzPct val="250000"/>
        <a:buFontTx/>
        <a:buChar char="-"/>
        <a:tabLst/>
        <a:defRPr sz="4200" b="1" i="0" u="none" strike="noStrike" cap="none" spc="0" baseline="0">
          <a:solidFill>
            <a:srgbClr val="53585F"/>
          </a:solidFill>
          <a:uFillTx/>
          <a:latin typeface="Proxima Nova"/>
          <a:ea typeface="Proxima Nova"/>
          <a:cs typeface="Proxima Nova"/>
          <a:sym typeface="Proxima Nova"/>
        </a:defRPr>
      </a:lvl4pPr>
      <a:lvl5pPr marL="3429000" marR="0" indent="-685800" algn="l" defTabSz="584200" rtl="0" latinLnBrk="0">
        <a:lnSpc>
          <a:spcPct val="80000"/>
        </a:lnSpc>
        <a:spcBef>
          <a:spcPts val="2400"/>
        </a:spcBef>
        <a:spcAft>
          <a:spcPts val="0"/>
        </a:spcAft>
        <a:buClr>
          <a:srgbClr val="57BEF0"/>
        </a:buClr>
        <a:buSzPct val="250000"/>
        <a:buFontTx/>
        <a:buChar char="-"/>
        <a:tabLst/>
        <a:defRPr sz="4200" b="1" i="0" u="none" strike="noStrike" cap="none" spc="0" baseline="0">
          <a:solidFill>
            <a:srgbClr val="53585F"/>
          </a:solidFill>
          <a:uFillTx/>
          <a:latin typeface="Proxima Nova"/>
          <a:ea typeface="Proxima Nova"/>
          <a:cs typeface="Proxima Nova"/>
          <a:sym typeface="Proxima Nova"/>
        </a:defRPr>
      </a:lvl5pPr>
      <a:lvl6pPr marL="4114800" marR="0" indent="-685800" algn="l" defTabSz="584200" rtl="0" latinLnBrk="0">
        <a:lnSpc>
          <a:spcPct val="80000"/>
        </a:lnSpc>
        <a:spcBef>
          <a:spcPts val="2400"/>
        </a:spcBef>
        <a:spcAft>
          <a:spcPts val="0"/>
        </a:spcAft>
        <a:buClr>
          <a:srgbClr val="57BEF0"/>
        </a:buClr>
        <a:buSzPct val="250000"/>
        <a:buFontTx/>
        <a:buChar char="-"/>
        <a:tabLst/>
        <a:defRPr sz="4200" b="1" i="0" u="none" strike="noStrike" cap="none" spc="0" baseline="0">
          <a:solidFill>
            <a:srgbClr val="53585F"/>
          </a:solidFill>
          <a:uFillTx/>
          <a:latin typeface="Proxima Nova"/>
          <a:ea typeface="Proxima Nova"/>
          <a:cs typeface="Proxima Nova"/>
          <a:sym typeface="Proxima Nova"/>
        </a:defRPr>
      </a:lvl6pPr>
      <a:lvl7pPr marL="4800600" marR="0" indent="-685800" algn="l" defTabSz="584200" rtl="0" latinLnBrk="0">
        <a:lnSpc>
          <a:spcPct val="80000"/>
        </a:lnSpc>
        <a:spcBef>
          <a:spcPts val="2400"/>
        </a:spcBef>
        <a:spcAft>
          <a:spcPts val="0"/>
        </a:spcAft>
        <a:buClr>
          <a:srgbClr val="57BEF0"/>
        </a:buClr>
        <a:buSzPct val="250000"/>
        <a:buFontTx/>
        <a:buChar char="-"/>
        <a:tabLst/>
        <a:defRPr sz="4200" b="1" i="0" u="none" strike="noStrike" cap="none" spc="0" baseline="0">
          <a:solidFill>
            <a:srgbClr val="53585F"/>
          </a:solidFill>
          <a:uFillTx/>
          <a:latin typeface="Proxima Nova"/>
          <a:ea typeface="Proxima Nova"/>
          <a:cs typeface="Proxima Nova"/>
          <a:sym typeface="Proxima Nova"/>
        </a:defRPr>
      </a:lvl7pPr>
      <a:lvl8pPr marL="5486400" marR="0" indent="-685800" algn="l" defTabSz="584200" rtl="0" latinLnBrk="0">
        <a:lnSpc>
          <a:spcPct val="80000"/>
        </a:lnSpc>
        <a:spcBef>
          <a:spcPts val="2400"/>
        </a:spcBef>
        <a:spcAft>
          <a:spcPts val="0"/>
        </a:spcAft>
        <a:buClr>
          <a:srgbClr val="57BEF0"/>
        </a:buClr>
        <a:buSzPct val="250000"/>
        <a:buFontTx/>
        <a:buChar char="-"/>
        <a:tabLst/>
        <a:defRPr sz="4200" b="1" i="0" u="none" strike="noStrike" cap="none" spc="0" baseline="0">
          <a:solidFill>
            <a:srgbClr val="53585F"/>
          </a:solidFill>
          <a:uFillTx/>
          <a:latin typeface="Proxima Nova"/>
          <a:ea typeface="Proxima Nova"/>
          <a:cs typeface="Proxima Nova"/>
          <a:sym typeface="Proxima Nova"/>
        </a:defRPr>
      </a:lvl8pPr>
      <a:lvl9pPr marL="6172200" marR="0" indent="-685800" algn="l" defTabSz="584200" rtl="0" latinLnBrk="0">
        <a:lnSpc>
          <a:spcPct val="80000"/>
        </a:lnSpc>
        <a:spcBef>
          <a:spcPts val="2400"/>
        </a:spcBef>
        <a:spcAft>
          <a:spcPts val="0"/>
        </a:spcAft>
        <a:buClr>
          <a:srgbClr val="57BEF0"/>
        </a:buClr>
        <a:buSzPct val="250000"/>
        <a:buFontTx/>
        <a:buChar char="-"/>
        <a:tabLst/>
        <a:defRPr sz="4200" b="1" i="0" u="none" strike="noStrike" cap="none" spc="0" baseline="0">
          <a:solidFill>
            <a:srgbClr val="53585F"/>
          </a:solidFill>
          <a:uFillTx/>
          <a:latin typeface="Proxima Nova"/>
          <a:ea typeface="Proxima Nova"/>
          <a:cs typeface="Proxima Nova"/>
          <a:sym typeface="Proxima Nova"/>
        </a:defRPr>
      </a:lvl9pPr>
    </p:bodyStyle>
    <p:otherStyle>
      <a:lvl1pPr marL="0" marR="0" indent="0" algn="l" defTabSz="825500" rtl="0" latinLnBrk="0">
        <a:lnSpc>
          <a:spcPts val="26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roxima Nova Medium"/>
        </a:defRPr>
      </a:lvl1pPr>
      <a:lvl2pPr marL="0" marR="0" indent="0" algn="l" defTabSz="825500" rtl="0" latinLnBrk="0">
        <a:lnSpc>
          <a:spcPts val="26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roxima Nova Medium"/>
        </a:defRPr>
      </a:lvl2pPr>
      <a:lvl3pPr marL="0" marR="0" indent="0" algn="l" defTabSz="825500" rtl="0" latinLnBrk="0">
        <a:lnSpc>
          <a:spcPts val="26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roxima Nova Medium"/>
        </a:defRPr>
      </a:lvl3pPr>
      <a:lvl4pPr marL="0" marR="0" indent="0" algn="l" defTabSz="825500" rtl="0" latinLnBrk="0">
        <a:lnSpc>
          <a:spcPts val="26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roxima Nova Medium"/>
        </a:defRPr>
      </a:lvl4pPr>
      <a:lvl5pPr marL="0" marR="0" indent="0" algn="l" defTabSz="825500" rtl="0" latinLnBrk="0">
        <a:lnSpc>
          <a:spcPts val="26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roxima Nova Medium"/>
        </a:defRPr>
      </a:lvl5pPr>
      <a:lvl6pPr marL="0" marR="0" indent="0" algn="l" defTabSz="825500" rtl="0" latinLnBrk="0">
        <a:lnSpc>
          <a:spcPts val="26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roxima Nova Medium"/>
        </a:defRPr>
      </a:lvl6pPr>
      <a:lvl7pPr marL="0" marR="0" indent="0" algn="l" defTabSz="825500" rtl="0" latinLnBrk="0">
        <a:lnSpc>
          <a:spcPts val="26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roxima Nova Medium"/>
        </a:defRPr>
      </a:lvl7pPr>
      <a:lvl8pPr marL="0" marR="0" indent="0" algn="l" defTabSz="825500" rtl="0" latinLnBrk="0">
        <a:lnSpc>
          <a:spcPts val="26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roxima Nova Medium"/>
        </a:defRPr>
      </a:lvl8pPr>
      <a:lvl9pPr marL="0" marR="0" indent="0" algn="l" defTabSz="825500" rtl="0" latinLnBrk="0">
        <a:lnSpc>
          <a:spcPts val="26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roxima Nova Medium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0.emf"/><Relationship Id="rId10" Type="http://schemas.openxmlformats.org/officeDocument/2006/relationships/image" Target="../media/image8.png"/><Relationship Id="rId4" Type="http://schemas.openxmlformats.org/officeDocument/2006/relationships/image" Target="../media/image9.png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2"/>
          <a:srcRect l="32289" r="2095" b="7030"/>
          <a:stretch/>
        </p:blipFill>
        <p:spPr>
          <a:xfrm>
            <a:off x="363022" y="3688586"/>
            <a:ext cx="9682956" cy="7100711"/>
          </a:xfrm>
          <a:prstGeom prst="rect">
            <a:avLst/>
          </a:prstGeom>
        </p:spPr>
      </p:pic>
      <p:sp>
        <p:nvSpPr>
          <p:cNvPr id="166" name="Заголовок"/>
          <p:cNvSpPr txBox="1">
            <a:spLocks noGrp="1"/>
          </p:cNvSpPr>
          <p:nvPr>
            <p:ph type="title" idx="4294967295"/>
          </p:nvPr>
        </p:nvSpPr>
        <p:spPr>
          <a:xfrm>
            <a:off x="122342" y="345535"/>
            <a:ext cx="13683914" cy="1361905"/>
          </a:xfrm>
          <a:prstGeom prst="rect">
            <a:avLst/>
          </a:prstGeom>
        </p:spPr>
        <p:txBody>
          <a:bodyPr>
            <a:normAutofit/>
          </a:bodyPr>
          <a:lstStyle>
            <a:lvl1pPr defTabSz="584200">
              <a:defRPr sz="7700" spc="-100">
                <a:solidFill>
                  <a:srgbClr val="07E294"/>
                </a:solidFill>
                <a:latin typeface="Intro-Bold"/>
                <a:ea typeface="Intro-Bold"/>
                <a:cs typeface="Intro-Bold"/>
                <a:sym typeface="Intro-Bold"/>
              </a:defRPr>
            </a:lvl1pPr>
          </a:lstStyle>
          <a:p>
            <a:pPr algn="ctr"/>
            <a:r>
              <a:rPr lang="ru-RU" sz="4000" b="1" dirty="0" smtClean="0">
                <a:solidFill>
                  <a:srgbClr val="14CE75"/>
                </a:solidFill>
              </a:rPr>
              <a:t>ЕДИНАЯ МОДЕЛЬ ПРОФОРИЕНТАЦИИ</a:t>
            </a:r>
            <a:r>
              <a:rPr lang="ru-RU" sz="4000" b="1" dirty="0">
                <a:solidFill>
                  <a:srgbClr val="14CE75"/>
                </a:solidFill>
              </a:rPr>
              <a:t/>
            </a:r>
            <a:br>
              <a:rPr lang="ru-RU" sz="4000" b="1" dirty="0">
                <a:solidFill>
                  <a:srgbClr val="14CE75"/>
                </a:solidFill>
              </a:rPr>
            </a:br>
            <a:r>
              <a:rPr lang="ru-RU" sz="4000" b="1" dirty="0" smtClean="0">
                <a:solidFill>
                  <a:srgbClr val="14CE75"/>
                </a:solidFill>
              </a:rPr>
              <a:t>(ПРОФМИНИМУМ)</a:t>
            </a:r>
            <a:endParaRPr sz="40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grpSp>
        <p:nvGrpSpPr>
          <p:cNvPr id="22" name="Группа 21"/>
          <p:cNvGrpSpPr/>
          <p:nvPr/>
        </p:nvGrpSpPr>
        <p:grpSpPr>
          <a:xfrm>
            <a:off x="11153404" y="98087"/>
            <a:ext cx="13230596" cy="13617913"/>
            <a:chOff x="11153404" y="98087"/>
            <a:chExt cx="13230596" cy="13617913"/>
          </a:xfrm>
        </p:grpSpPr>
        <p:sp>
          <p:nvSpPr>
            <p:cNvPr id="163" name="Треугольник"/>
            <p:cNvSpPr/>
            <p:nvPr/>
          </p:nvSpPr>
          <p:spPr>
            <a:xfrm rot="10800000">
              <a:off x="11153404" y="485404"/>
              <a:ext cx="13230596" cy="132305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0" y="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7E294"/>
            </a:solidFill>
            <a:ln w="12700">
              <a:miter lim="400000"/>
            </a:ln>
          </p:spPr>
          <p:txBody>
            <a:bodyPr lIns="50800" tIns="50800" rIns="50800" bIns="50800" anchor="ctr"/>
            <a:lstStyle/>
            <a:p>
              <a:pPr>
                <a:lnSpc>
                  <a:spcPct val="120000"/>
                </a:lnSpc>
                <a:defRPr sz="3000" cap="all">
                  <a:solidFill>
                    <a:srgbClr val="FFFFFF"/>
                  </a:solidFill>
                  <a:latin typeface="Proxima Nova Extrabold"/>
                  <a:ea typeface="Proxima Nova Extrabold"/>
                  <a:cs typeface="Proxima Nova Extrabold"/>
                  <a:sym typeface="Proxima Nova Extrabold"/>
                </a:defRPr>
              </a:pPr>
              <a:endParaRPr/>
            </a:p>
          </p:txBody>
        </p:sp>
        <p:sp>
          <p:nvSpPr>
            <p:cNvPr id="164" name="Кружок"/>
            <p:cNvSpPr/>
            <p:nvPr/>
          </p:nvSpPr>
          <p:spPr>
            <a:xfrm>
              <a:off x="16546086" y="6042786"/>
              <a:ext cx="7637421" cy="7637421"/>
            </a:xfrm>
            <a:prstGeom prst="ellipse">
              <a:avLst/>
            </a:prstGeom>
            <a:solidFill>
              <a:srgbClr val="A988D1"/>
            </a:solidFill>
            <a:ln w="12700">
              <a:miter lim="400000"/>
            </a:ln>
          </p:spPr>
          <p:txBody>
            <a:bodyPr lIns="50800" tIns="50800" rIns="50800" bIns="50800" anchor="ctr"/>
            <a:lstStyle/>
            <a:p>
              <a:pPr>
                <a:lnSpc>
                  <a:spcPct val="120000"/>
                </a:lnSpc>
                <a:defRPr sz="3000" cap="all">
                  <a:solidFill>
                    <a:srgbClr val="FFFFFF"/>
                  </a:solidFill>
                  <a:latin typeface="Proxima Nova Extrabold"/>
                  <a:ea typeface="Proxima Nova Extrabold"/>
                  <a:cs typeface="Proxima Nova Extrabold"/>
                  <a:sym typeface="Proxima Nova Extrabold"/>
                </a:defRPr>
              </a:pPr>
              <a:endParaRPr/>
            </a:p>
          </p:txBody>
        </p:sp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991573" y="98087"/>
              <a:ext cx="10314159" cy="1666875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766811" y="1810391"/>
              <a:ext cx="2239244" cy="2089961"/>
            </a:xfrm>
            <a:prstGeom prst="rect">
              <a:avLst/>
            </a:prstGeom>
          </p:spPr>
        </p:pic>
      </p:grp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BA15F53E-8089-0C61-83F4-9EF4D299E11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" t="20147" r="-87" b="15082"/>
          <a:stretch/>
        </p:blipFill>
        <p:spPr>
          <a:xfrm>
            <a:off x="16838023" y="6430905"/>
            <a:ext cx="7121765" cy="6931154"/>
          </a:xfrm>
          <a:prstGeom prst="ellipse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9856801" y="5715944"/>
            <a:ext cx="7140478" cy="7019246"/>
            <a:chOff x="9458858" y="6437000"/>
            <a:chExt cx="7140478" cy="7019246"/>
          </a:xfrm>
        </p:grpSpPr>
        <p:grpSp>
          <p:nvGrpSpPr>
            <p:cNvPr id="26" name="Группа 25"/>
            <p:cNvGrpSpPr/>
            <p:nvPr/>
          </p:nvGrpSpPr>
          <p:grpSpPr>
            <a:xfrm rot="18832618">
              <a:off x="9574870" y="8723252"/>
              <a:ext cx="7019246" cy="2446742"/>
              <a:chOff x="3138969" y="10840772"/>
              <a:chExt cx="7836615" cy="2658879"/>
            </a:xfrm>
          </p:grpSpPr>
          <p:pic>
            <p:nvPicPr>
              <p:cNvPr id="11" name="Рисунок 10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212508" y="11573221"/>
                <a:ext cx="2215287" cy="1804626"/>
              </a:xfrm>
              <a:prstGeom prst="rect">
                <a:avLst/>
              </a:prstGeom>
            </p:spPr>
          </p:pic>
          <p:sp>
            <p:nvSpPr>
              <p:cNvPr id="9" name="Прямоугольник 8"/>
              <p:cNvSpPr/>
              <p:nvPr/>
            </p:nvSpPr>
            <p:spPr>
              <a:xfrm>
                <a:off x="3138969" y="10981495"/>
                <a:ext cx="2406995" cy="4682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dirty="0">
                    <a:latin typeface="Mulish"/>
                  </a:rPr>
                  <a:t>Профминимум</a:t>
                </a:r>
              </a:p>
            </p:txBody>
          </p:sp>
          <p:pic>
            <p:nvPicPr>
              <p:cNvPr id="27" name="Рисунок 26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803001" y="11693500"/>
                <a:ext cx="1848974" cy="1745402"/>
              </a:xfrm>
              <a:prstGeom prst="rect">
                <a:avLst/>
              </a:prstGeom>
            </p:spPr>
          </p:pic>
          <p:sp>
            <p:nvSpPr>
              <p:cNvPr id="29" name="Прямоугольник 28"/>
              <p:cNvSpPr/>
              <p:nvPr/>
            </p:nvSpPr>
            <p:spPr>
              <a:xfrm>
                <a:off x="8469472" y="11044686"/>
                <a:ext cx="2506112" cy="4682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dirty="0">
                    <a:latin typeface="Mulish"/>
                  </a:rPr>
                  <a:t>Проект в ХМАО</a:t>
                </a:r>
              </a:p>
            </p:txBody>
          </p:sp>
          <p:pic>
            <p:nvPicPr>
              <p:cNvPr id="25" name="Рисунок 24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20896" y="11632751"/>
                <a:ext cx="1866900" cy="1866900"/>
              </a:xfrm>
              <a:prstGeom prst="rect">
                <a:avLst/>
              </a:prstGeom>
            </p:spPr>
          </p:pic>
          <p:sp>
            <p:nvSpPr>
              <p:cNvPr id="33" name="Прямоугольник 32"/>
              <p:cNvSpPr/>
              <p:nvPr/>
            </p:nvSpPr>
            <p:spPr>
              <a:xfrm>
                <a:off x="5687779" y="10840772"/>
                <a:ext cx="2532378" cy="8361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dirty="0">
                    <a:latin typeface="Mulish"/>
                  </a:rPr>
                  <a:t>Рекомендации для родителей</a:t>
                </a:r>
              </a:p>
            </p:txBody>
          </p:sp>
        </p:grpSp>
        <p:sp>
          <p:nvSpPr>
            <p:cNvPr id="38" name="Скругленный прямоугольник 37"/>
            <p:cNvSpPr/>
            <p:nvPr/>
          </p:nvSpPr>
          <p:spPr>
            <a:xfrm rot="18908206">
              <a:off x="9458858" y="8651820"/>
              <a:ext cx="7140478" cy="2565241"/>
            </a:xfrm>
            <a:prstGeom prst="roundRect">
              <a:avLst/>
            </a:prstGeom>
            <a:noFill/>
            <a:ln w="25400" cap="flat">
              <a:solidFill>
                <a:schemeClr val="accent2">
                  <a:lumMod val="75000"/>
                </a:schemeClr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3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Druk Medium"/>
                <a:ea typeface="Druk Medium"/>
                <a:cs typeface="Druk Medium"/>
                <a:sym typeface="Druk Medium"/>
              </a:endParaRPr>
            </a:p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3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Druk Medium"/>
                <a:ea typeface="Druk Medium"/>
                <a:cs typeface="Druk Medium"/>
                <a:sym typeface="Druk Medium"/>
              </a:endParaRPr>
            </a:p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3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Druk Medium"/>
                <a:ea typeface="Druk Medium"/>
                <a:cs typeface="Druk Medium"/>
                <a:sym typeface="Druk Medium"/>
              </a:endParaRPr>
            </a:p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lang="ru-RU" sz="3600" dirty="0"/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145821" y="10963125"/>
            <a:ext cx="1013903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Mulish"/>
              </a:rPr>
              <a:t>Уровень реализации профминимума в образовательной организации устанавливается Приказом Департамента образования и науки </a:t>
            </a:r>
          </a:p>
          <a:p>
            <a:r>
              <a:rPr lang="ru-RU" dirty="0">
                <a:latin typeface="Mulish"/>
              </a:rPr>
              <a:t>Ханты-Мансийского автономного округа – Югры </a:t>
            </a:r>
          </a:p>
          <a:p>
            <a:r>
              <a:rPr lang="ru-RU" dirty="0">
                <a:latin typeface="Mulish"/>
              </a:rPr>
              <a:t>«О подготовке к реализации профориентационного минимума в </a:t>
            </a:r>
          </a:p>
          <a:p>
            <a:r>
              <a:rPr lang="ru-RU" dirty="0">
                <a:latin typeface="Mulish"/>
              </a:rPr>
              <a:t>Ханты-Мансийском автономном округе – Югре в 2024/2025 учебном году»</a:t>
            </a:r>
          </a:p>
          <a:p>
            <a:endParaRPr lang="ru-RU" sz="1000" dirty="0">
              <a:latin typeface="Mulish"/>
            </a:endParaRPr>
          </a:p>
          <a:p>
            <a:r>
              <a:rPr lang="ru-RU" sz="2000" b="1" cap="all" spc="-100" dirty="0">
                <a:solidFill>
                  <a:srgbClr val="14CE75"/>
                </a:solidFill>
                <a:latin typeface="Intro-Bold"/>
                <a:ea typeface="Intro-Bold"/>
                <a:cs typeface="Intro-Bold"/>
              </a:rPr>
              <a:t>Основной уровень – 37 школ, </a:t>
            </a:r>
          </a:p>
          <a:p>
            <a:r>
              <a:rPr lang="ru-RU" sz="2000" b="1" cap="all" spc="-100" dirty="0">
                <a:solidFill>
                  <a:srgbClr val="14CE75"/>
                </a:solidFill>
                <a:latin typeface="Intro-Bold"/>
                <a:ea typeface="Intro-Bold"/>
                <a:cs typeface="Intro-Bold"/>
              </a:rPr>
              <a:t>Продвинутый уровень – 259 школ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353345" y="2526835"/>
            <a:ext cx="7420741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3000" b="1" cap="all" spc="-100" dirty="0">
                <a:solidFill>
                  <a:srgbClr val="14CE75"/>
                </a:solidFill>
                <a:latin typeface="Intro-Bold"/>
                <a:ea typeface="Intro-Bold"/>
                <a:cs typeface="Intro-Bold"/>
                <a:sym typeface="Intro-Bold"/>
              </a:rPr>
              <a:t>Уровни </a:t>
            </a:r>
            <a:r>
              <a:rPr lang="ru-RU" sz="3000" b="1" cap="all" spc="-100" dirty="0" smtClean="0">
                <a:solidFill>
                  <a:srgbClr val="14CE75"/>
                </a:solidFill>
                <a:latin typeface="Intro-Bold"/>
                <a:ea typeface="Intro-Bold"/>
                <a:cs typeface="Intro-Bold"/>
                <a:sym typeface="Intro-Bold"/>
              </a:rPr>
              <a:t>профминимума</a:t>
            </a:r>
            <a:endParaRPr lang="ru-RU" b="1" dirty="0">
              <a:latin typeface="Mulish"/>
            </a:endParaRPr>
          </a:p>
          <a:p>
            <a:pPr fontAlgn="base"/>
            <a:r>
              <a:rPr lang="ru-RU" dirty="0" smtClean="0">
                <a:latin typeface="Mulish"/>
              </a:rPr>
              <a:t>В каждой образовательной организации округа профминимум реализуется на одном из 2 уровней</a:t>
            </a:r>
            <a:endParaRPr lang="ru-RU" dirty="0">
              <a:latin typeface="Mulish"/>
            </a:endParaRPr>
          </a:p>
          <a:p>
            <a:pPr fontAlgn="base"/>
            <a:endParaRPr lang="ru-RU" dirty="0">
              <a:latin typeface="Mulish"/>
            </a:endParaRPr>
          </a:p>
          <a:p>
            <a:pPr fontAlgn="base"/>
            <a:endParaRPr lang="ru-RU" dirty="0">
              <a:latin typeface="Mulish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10596248" y="2971696"/>
            <a:ext cx="7963346" cy="2565241"/>
          </a:xfrm>
          <a:prstGeom prst="roundRect">
            <a:avLst/>
          </a:prstGeom>
          <a:noFill/>
          <a:ln w="25400" cap="flat">
            <a:solidFill>
              <a:schemeClr val="accent2">
                <a:lumMod val="7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Druk Medium"/>
              <a:ea typeface="Druk Medium"/>
              <a:cs typeface="Druk Medium"/>
              <a:sym typeface="Druk Medium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Druk Medium"/>
              <a:ea typeface="Druk Medium"/>
              <a:cs typeface="Druk Medium"/>
              <a:sym typeface="Druk Medium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Druk Medium"/>
              <a:ea typeface="Druk Medium"/>
              <a:cs typeface="Druk Medium"/>
              <a:sym typeface="Druk Medium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ru-RU" sz="3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274555" y="3173400"/>
            <a:ext cx="86845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cap="all" spc="-100" dirty="0">
                <a:solidFill>
                  <a:srgbClr val="14CE75"/>
                </a:solidFill>
                <a:latin typeface="Intro-Bold"/>
                <a:ea typeface="Intro-Bold"/>
                <a:cs typeface="Intro-Bold"/>
              </a:rPr>
              <a:t>Взаимодействие с родителями в Профминимуме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0765206" y="3688586"/>
            <a:ext cx="8027842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ru-RU" dirty="0">
                <a:latin typeface="Mulish"/>
              </a:rPr>
              <a:t>Очные мероприятия –родительские собрания;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ru-RU" dirty="0">
                <a:latin typeface="Mulish"/>
              </a:rPr>
              <a:t>Онлайн мероприятия – диагностики («Родительские сценарии», «Карьерная грамотность родителя» и т.п.), всероссийские родительские собрания;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ru-RU" dirty="0">
                <a:latin typeface="Mulish"/>
              </a:rPr>
              <a:t>Образовательные курсы - «Родители в теме»</a:t>
            </a:r>
          </a:p>
          <a:p>
            <a:pPr algn="l"/>
            <a:r>
              <a:rPr lang="ru-RU" sz="2000" dirty="0">
                <a:latin typeface="Mulish"/>
              </a:rPr>
              <a:t> 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31991" y="1426600"/>
            <a:ext cx="1386461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Mulish"/>
              </a:rPr>
              <a:t>единый универсальный набор профориентационных практик </a:t>
            </a:r>
            <a:r>
              <a:rPr lang="ru-RU" dirty="0" smtClean="0">
                <a:latin typeface="Mulish"/>
              </a:rPr>
              <a:t>и</a:t>
            </a:r>
            <a:r>
              <a:rPr lang="ru-RU" dirty="0">
                <a:latin typeface="Mulish"/>
              </a:rPr>
              <a:t> инструментов для проведения мероприятий </a:t>
            </a:r>
            <a:r>
              <a:rPr lang="ru-RU" dirty="0" smtClean="0">
                <a:latin typeface="Mulish"/>
              </a:rPr>
              <a:t>по</a:t>
            </a:r>
            <a:r>
              <a:rPr lang="ru-RU" dirty="0">
                <a:latin typeface="Mulish"/>
              </a:rPr>
              <a:t> профессиональной ориентации обучающихся 6-11 классов</a:t>
            </a: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9431375">
            <a:off x="10652149" y="6434160"/>
            <a:ext cx="1795480" cy="1698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76291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Группа 32"/>
          <p:cNvGrpSpPr/>
          <p:nvPr/>
        </p:nvGrpSpPr>
        <p:grpSpPr>
          <a:xfrm>
            <a:off x="11056809" y="-46254"/>
            <a:ext cx="13230596" cy="13617913"/>
            <a:chOff x="11153404" y="98087"/>
            <a:chExt cx="13230596" cy="13617913"/>
          </a:xfrm>
        </p:grpSpPr>
        <p:sp>
          <p:nvSpPr>
            <p:cNvPr id="34" name="Треугольник"/>
            <p:cNvSpPr/>
            <p:nvPr/>
          </p:nvSpPr>
          <p:spPr>
            <a:xfrm rot="10800000">
              <a:off x="11153404" y="485404"/>
              <a:ext cx="13230596" cy="132305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0" y="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7E294"/>
            </a:solidFill>
            <a:ln w="12700">
              <a:miter lim="400000"/>
            </a:ln>
          </p:spPr>
          <p:txBody>
            <a:bodyPr lIns="50800" tIns="50800" rIns="50800" bIns="50800" anchor="ctr"/>
            <a:lstStyle/>
            <a:p>
              <a:pPr>
                <a:lnSpc>
                  <a:spcPct val="120000"/>
                </a:lnSpc>
                <a:defRPr sz="3000" cap="all">
                  <a:solidFill>
                    <a:srgbClr val="FFFFFF"/>
                  </a:solidFill>
                  <a:latin typeface="Proxima Nova Extrabold"/>
                  <a:ea typeface="Proxima Nova Extrabold"/>
                  <a:cs typeface="Proxima Nova Extrabold"/>
                  <a:sym typeface="Proxima Nova Extrabold"/>
                </a:defRPr>
              </a:pPr>
              <a:endParaRPr/>
            </a:p>
          </p:txBody>
        </p:sp>
        <p:sp>
          <p:nvSpPr>
            <p:cNvPr id="35" name="Кружок"/>
            <p:cNvSpPr/>
            <p:nvPr/>
          </p:nvSpPr>
          <p:spPr>
            <a:xfrm>
              <a:off x="16546086" y="6042786"/>
              <a:ext cx="7637421" cy="7637421"/>
            </a:xfrm>
            <a:prstGeom prst="ellipse">
              <a:avLst/>
            </a:prstGeom>
            <a:solidFill>
              <a:srgbClr val="A988D1"/>
            </a:solidFill>
            <a:ln w="12700">
              <a:miter lim="400000"/>
            </a:ln>
          </p:spPr>
          <p:txBody>
            <a:bodyPr lIns="50800" tIns="50800" rIns="50800" bIns="50800" anchor="ctr"/>
            <a:lstStyle/>
            <a:p>
              <a:pPr>
                <a:lnSpc>
                  <a:spcPct val="120000"/>
                </a:lnSpc>
                <a:defRPr sz="3000" cap="all">
                  <a:solidFill>
                    <a:srgbClr val="FFFFFF"/>
                  </a:solidFill>
                  <a:latin typeface="Proxima Nova Extrabold"/>
                  <a:ea typeface="Proxima Nova Extrabold"/>
                  <a:cs typeface="Proxima Nova Extrabold"/>
                  <a:sym typeface="Proxima Nova Extrabold"/>
                </a:defRPr>
              </a:pPr>
              <a:endParaRPr/>
            </a:p>
          </p:txBody>
        </p:sp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991573" y="98087"/>
              <a:ext cx="10314159" cy="1666875"/>
            </a:xfrm>
            <a:prstGeom prst="rect">
              <a:avLst/>
            </a:prstGeom>
          </p:spPr>
        </p:pic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693464" y="1844671"/>
              <a:ext cx="2236109" cy="2087035"/>
            </a:xfrm>
            <a:prstGeom prst="rect">
              <a:avLst/>
            </a:prstGeom>
          </p:spPr>
        </p:pic>
      </p:grpSp>
      <p:sp>
        <p:nvSpPr>
          <p:cNvPr id="166" name="Заголовок"/>
          <p:cNvSpPr txBox="1">
            <a:spLocks noGrp="1"/>
          </p:cNvSpPr>
          <p:nvPr>
            <p:ph type="title" idx="4294967295"/>
          </p:nvPr>
        </p:nvSpPr>
        <p:spPr>
          <a:xfrm>
            <a:off x="83243" y="242553"/>
            <a:ext cx="13616538" cy="1257703"/>
          </a:xfrm>
          <a:prstGeom prst="rect">
            <a:avLst/>
          </a:prstGeom>
        </p:spPr>
        <p:txBody>
          <a:bodyPr>
            <a:normAutofit/>
          </a:bodyPr>
          <a:lstStyle>
            <a:lvl1pPr defTabSz="584200">
              <a:defRPr sz="7700" spc="-100">
                <a:solidFill>
                  <a:srgbClr val="07E294"/>
                </a:solidFill>
                <a:latin typeface="Intro-Bold"/>
                <a:ea typeface="Intro-Bold"/>
                <a:cs typeface="Intro-Bold"/>
                <a:sym typeface="Intro-Bold"/>
              </a:defRPr>
            </a:lvl1pPr>
          </a:lstStyle>
          <a:p>
            <a:pPr algn="ctr"/>
            <a:r>
              <a:rPr lang="ru-RU" sz="4500" b="1" dirty="0">
                <a:solidFill>
                  <a:srgbClr val="14CE75"/>
                </a:solidFill>
              </a:rPr>
              <a:t>О</a:t>
            </a:r>
            <a:r>
              <a:rPr lang="ru-RU" sz="4500" b="1" dirty="0" smtClean="0">
                <a:solidFill>
                  <a:srgbClr val="14CE75"/>
                </a:solidFill>
              </a:rPr>
              <a:t> проекте</a:t>
            </a:r>
            <a:br>
              <a:rPr lang="ru-RU" sz="4500" b="1" dirty="0" smtClean="0">
                <a:solidFill>
                  <a:srgbClr val="14CE75"/>
                </a:solidFill>
              </a:rPr>
            </a:br>
            <a:r>
              <a:rPr lang="ru-RU" sz="4500" b="1" dirty="0" smtClean="0">
                <a:solidFill>
                  <a:srgbClr val="14CE75"/>
                </a:solidFill>
              </a:rPr>
              <a:t>«Билет в Будущее» для родителей</a:t>
            </a:r>
            <a:endParaRPr sz="45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05420" y="15781928"/>
            <a:ext cx="4703767" cy="32144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912936" y="15428071"/>
            <a:ext cx="5889735" cy="3922113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350389" y="1451038"/>
            <a:ext cx="1753677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endParaRPr lang="ru-RU" sz="2400" dirty="0" smtClean="0">
              <a:solidFill>
                <a:srgbClr val="7030A0"/>
              </a:solidFill>
            </a:endParaRPr>
          </a:p>
          <a:p>
            <a:pPr algn="l"/>
            <a:endParaRPr lang="ru-RU" sz="2400" dirty="0" smtClean="0">
              <a:solidFill>
                <a:srgbClr val="7030A0"/>
              </a:solidFill>
            </a:endParaRPr>
          </a:p>
          <a:p>
            <a:pPr algn="l"/>
            <a:endParaRPr lang="ru-RU" sz="2400" dirty="0">
              <a:solidFill>
                <a:srgbClr val="7030A0"/>
              </a:solidFill>
            </a:endParaRPr>
          </a:p>
          <a:p>
            <a:pPr algn="l"/>
            <a:endParaRPr lang="ru-RU" sz="2000" dirty="0" smtClean="0">
              <a:solidFill>
                <a:srgbClr val="934BC9"/>
              </a:solidFill>
            </a:endParaRPr>
          </a:p>
          <a:p>
            <a:pPr algn="l"/>
            <a:endParaRPr lang="ru-RU" sz="2400" dirty="0">
              <a:solidFill>
                <a:srgbClr val="7030A0"/>
              </a:solidFill>
            </a:endParaRPr>
          </a:p>
          <a:p>
            <a:pPr algn="l"/>
            <a:endParaRPr lang="ru-RU" sz="2400" dirty="0" smtClean="0">
              <a:solidFill>
                <a:srgbClr val="7030A0"/>
              </a:solidFill>
            </a:endParaRPr>
          </a:p>
          <a:p>
            <a:pPr algn="l"/>
            <a:endParaRPr lang="ru-RU" sz="2400" dirty="0">
              <a:solidFill>
                <a:srgbClr val="7030A0"/>
              </a:solidFill>
            </a:endParaRPr>
          </a:p>
          <a:p>
            <a:pPr algn="l"/>
            <a:endParaRPr lang="ru-RU" sz="2400" dirty="0" smtClean="0">
              <a:solidFill>
                <a:srgbClr val="7030A0"/>
              </a:solidFill>
            </a:endParaRPr>
          </a:p>
          <a:p>
            <a:pPr algn="l"/>
            <a:endParaRPr lang="ru-RU" sz="2400" dirty="0">
              <a:solidFill>
                <a:srgbClr val="7030A0"/>
              </a:solidFill>
            </a:endParaRPr>
          </a:p>
          <a:p>
            <a:pPr algn="l"/>
            <a:endParaRPr lang="ru-RU" sz="2400" dirty="0" smtClean="0">
              <a:solidFill>
                <a:srgbClr val="7030A0"/>
              </a:solidFill>
            </a:endParaRPr>
          </a:p>
          <a:p>
            <a:pPr algn="l"/>
            <a:endParaRPr lang="ru-RU" sz="2400" dirty="0">
              <a:solidFill>
                <a:srgbClr val="7030A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60622" y="2253777"/>
            <a:ext cx="6390649" cy="901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endParaRPr lang="ru-RU" sz="1600" b="1" dirty="0" smtClean="0">
              <a:solidFill>
                <a:srgbClr val="002060"/>
              </a:solidFill>
            </a:endParaRPr>
          </a:p>
          <a:p>
            <a:r>
              <a:rPr lang="ru-RU" sz="2400" b="1" cap="all" spc="-100" dirty="0">
                <a:solidFill>
                  <a:srgbClr val="14CE75"/>
                </a:solidFill>
                <a:latin typeface="Intro-Bold"/>
                <a:ea typeface="Intro-Bold"/>
                <a:cs typeface="Intro-Bold"/>
                <a:sym typeface="Intro-Bold"/>
              </a:rPr>
              <a:t>Форматы работы в Проекте </a:t>
            </a:r>
            <a:endParaRPr lang="ru-RU" sz="1100" b="1" dirty="0" smtClean="0">
              <a:solidFill>
                <a:srgbClr val="002060"/>
              </a:solidFill>
            </a:endParaRPr>
          </a:p>
          <a:p>
            <a:pPr algn="l"/>
            <a:endParaRPr lang="ru-RU" sz="600" b="1" dirty="0">
              <a:solidFill>
                <a:srgbClr val="002060"/>
              </a:solidFill>
            </a:endParaRPr>
          </a:p>
          <a:p>
            <a:pPr algn="l"/>
            <a:endParaRPr lang="ru-RU" sz="100" dirty="0">
              <a:solidFill>
                <a:srgbClr val="002060"/>
              </a:solidFill>
            </a:endParaRPr>
          </a:p>
          <a:p>
            <a:pPr algn="l"/>
            <a:r>
              <a:rPr lang="ru-RU" dirty="0" smtClean="0">
                <a:solidFill>
                  <a:srgbClr val="002060"/>
                </a:solidFill>
              </a:rPr>
              <a:t>для </a:t>
            </a:r>
            <a:r>
              <a:rPr lang="ru-RU" b="1" i="1" dirty="0" smtClean="0">
                <a:solidFill>
                  <a:srgbClr val="002060"/>
                </a:solidFill>
              </a:rPr>
              <a:t>родителей</a:t>
            </a:r>
            <a:r>
              <a:rPr lang="ru-RU" b="1" dirty="0" smtClean="0">
                <a:solidFill>
                  <a:srgbClr val="002060"/>
                </a:solidFill>
              </a:rPr>
              <a:t>:</a:t>
            </a:r>
          </a:p>
          <a:p>
            <a:pPr algn="l"/>
            <a:endParaRPr lang="ru-RU" sz="800" b="1" u="sng" dirty="0" smtClean="0">
              <a:solidFill>
                <a:srgbClr val="002060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</a:rPr>
              <a:t>очные мероприятия - родительские собрания;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</a:rPr>
              <a:t>онлайн мероприятия – диагностики («Родительские сценарии», «Карьерная грамотность родителя» и т.п.);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</a:rPr>
              <a:t>всероссийские родительские собрания;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</a:rPr>
              <a:t>образовательные курсы - «Родители в теме», планировщики, памятки, чек-листы.</a:t>
            </a:r>
          </a:p>
          <a:p>
            <a:pPr algn="l"/>
            <a:endParaRPr lang="ru-RU" dirty="0" smtClean="0">
              <a:solidFill>
                <a:srgbClr val="002060"/>
              </a:solidFill>
            </a:endParaRPr>
          </a:p>
          <a:p>
            <a:pPr algn="l"/>
            <a:r>
              <a:rPr lang="ru-RU" dirty="0" smtClean="0">
                <a:solidFill>
                  <a:srgbClr val="002060"/>
                </a:solidFill>
              </a:rPr>
              <a:t>для </a:t>
            </a:r>
            <a:r>
              <a:rPr lang="ru-RU" b="1" i="1" dirty="0" smtClean="0">
                <a:solidFill>
                  <a:srgbClr val="002060"/>
                </a:solidFill>
              </a:rPr>
              <a:t>детей</a:t>
            </a:r>
            <a:r>
              <a:rPr lang="ru-RU" b="1" dirty="0" smtClean="0">
                <a:solidFill>
                  <a:srgbClr val="002060"/>
                </a:solidFill>
              </a:rPr>
              <a:t>:</a:t>
            </a:r>
          </a:p>
          <a:p>
            <a:pPr algn="l"/>
            <a:endParaRPr lang="ru-RU" sz="800" b="1" u="sng" dirty="0" smtClean="0">
              <a:solidFill>
                <a:srgbClr val="00206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</a:rPr>
              <a:t>очные мероприятия (встречи с представителями работодателей);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</a:rPr>
              <a:t>онлайн мероприятия (диагностики, выставки, собрания, </a:t>
            </a:r>
            <a:r>
              <a:rPr lang="ru-RU" dirty="0" err="1" smtClean="0">
                <a:solidFill>
                  <a:srgbClr val="002060"/>
                </a:solidFill>
              </a:rPr>
              <a:t>профпробы</a:t>
            </a:r>
            <a:r>
              <a:rPr lang="ru-RU" dirty="0" smtClean="0">
                <a:solidFill>
                  <a:srgbClr val="002060"/>
                </a:solidFill>
              </a:rPr>
              <a:t>);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</a:rPr>
              <a:t>экскурсии (экскурсии на предприятия, исторический парк «Россия – моя история», дни «открытых дверей» в организациях ВО, СПО);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</a:rPr>
              <a:t>профессиональные пробы;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</a:rPr>
              <a:t>мастер-классы;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</a:rPr>
              <a:t> тренинги.</a:t>
            </a:r>
          </a:p>
          <a:p>
            <a:pPr algn="l"/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24242" y="11610483"/>
            <a:ext cx="2324367" cy="1934343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83372" y="11815957"/>
            <a:ext cx="1836956" cy="1610588"/>
          </a:xfrm>
          <a:prstGeom prst="rect">
            <a:avLst/>
          </a:prstGeom>
        </p:spPr>
      </p:pic>
      <p:sp>
        <p:nvSpPr>
          <p:cNvPr id="31" name="Скругленный прямоугольник 30"/>
          <p:cNvSpPr/>
          <p:nvPr/>
        </p:nvSpPr>
        <p:spPr>
          <a:xfrm>
            <a:off x="2217107" y="10808815"/>
            <a:ext cx="2548341" cy="815340"/>
          </a:xfrm>
          <a:prstGeom prst="roundRect">
            <a:avLst>
              <a:gd name="adj" fmla="val 33975"/>
            </a:avLst>
          </a:prstGeom>
          <a:noFill/>
          <a:ln w="25400" cap="flat">
            <a:solidFill>
              <a:schemeClr val="accent2">
                <a:lumMod val="7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ru-RU" sz="1800" dirty="0">
                <a:solidFill>
                  <a:srgbClr val="7030A0"/>
                </a:solidFill>
              </a:rPr>
              <a:t>Информация для родителей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92605" y="11725734"/>
            <a:ext cx="1995874" cy="1791035"/>
          </a:xfrm>
          <a:prstGeom prst="rect">
            <a:avLst/>
          </a:prstGeom>
        </p:spPr>
      </p:pic>
      <p:sp>
        <p:nvSpPr>
          <p:cNvPr id="22" name="Скругленный прямоугольник 21"/>
          <p:cNvSpPr/>
          <p:nvPr/>
        </p:nvSpPr>
        <p:spPr>
          <a:xfrm>
            <a:off x="5066868" y="10806914"/>
            <a:ext cx="2647349" cy="788958"/>
          </a:xfrm>
          <a:prstGeom prst="roundRect">
            <a:avLst>
              <a:gd name="adj" fmla="val 25615"/>
            </a:avLst>
          </a:prstGeom>
          <a:noFill/>
          <a:ln w="25400" cap="flat">
            <a:solidFill>
              <a:schemeClr val="accent2">
                <a:lumMod val="7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ru-RU" sz="100" b="1" dirty="0" smtClean="0"/>
          </a:p>
          <a:p>
            <a:r>
              <a:rPr lang="ru-RU" sz="1800" dirty="0">
                <a:solidFill>
                  <a:srgbClr val="7030A0"/>
                </a:solidFill>
              </a:rPr>
              <a:t>Рекомендации для родителей 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8108040" y="10808093"/>
            <a:ext cx="2719177" cy="834450"/>
          </a:xfrm>
          <a:prstGeom prst="roundRect">
            <a:avLst>
              <a:gd name="adj" fmla="val 33975"/>
            </a:avLst>
          </a:prstGeom>
          <a:noFill/>
          <a:ln w="25400" cap="flat">
            <a:solidFill>
              <a:schemeClr val="accent2">
                <a:lumMod val="7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ru-RU" sz="700" b="1" dirty="0" smtClean="0"/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ru-RU" sz="100" b="1" dirty="0" smtClean="0"/>
          </a:p>
          <a:p>
            <a:r>
              <a:rPr lang="ru-RU" sz="1800" dirty="0">
                <a:solidFill>
                  <a:srgbClr val="7030A0"/>
                </a:solidFill>
              </a:rPr>
              <a:t>Проект в ХМАО-Югре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1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Druk Medium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4510613" y="3451647"/>
            <a:ext cx="3531394" cy="2292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7030A0"/>
                </a:solidFill>
              </a:rPr>
              <a:t>Задача </a:t>
            </a:r>
            <a:r>
              <a:rPr lang="ru-RU" b="1" dirty="0" smtClean="0">
                <a:solidFill>
                  <a:srgbClr val="7030A0"/>
                </a:solidFill>
              </a:rPr>
              <a:t>родителей</a:t>
            </a:r>
          </a:p>
          <a:p>
            <a:endParaRPr lang="ru-RU" sz="1100" b="1" dirty="0">
              <a:solidFill>
                <a:srgbClr val="7030A0"/>
              </a:solidFill>
            </a:endParaRPr>
          </a:p>
          <a:p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dirty="0">
                <a:solidFill>
                  <a:srgbClr val="7030A0"/>
                </a:solidFill>
              </a:rPr>
              <a:t>поддержать детей в период выбора будущей профессии, этот выбор отразится на всей их жизни. 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155192" y="1549549"/>
            <a:ext cx="1373978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7030A0"/>
                </a:solidFill>
              </a:rPr>
              <a:t>Цель </a:t>
            </a:r>
            <a:r>
              <a:rPr lang="ru-RU" b="1" dirty="0" smtClean="0">
                <a:solidFill>
                  <a:srgbClr val="7030A0"/>
                </a:solidFill>
              </a:rPr>
              <a:t>Проекта: формирование </a:t>
            </a:r>
            <a:r>
              <a:rPr lang="ru-RU" b="1" dirty="0">
                <a:solidFill>
                  <a:srgbClr val="7030A0"/>
                </a:solidFill>
              </a:rPr>
              <a:t>готовности к профессиональному </a:t>
            </a:r>
            <a:r>
              <a:rPr lang="ru-RU" b="1" dirty="0" smtClean="0">
                <a:solidFill>
                  <a:srgbClr val="7030A0"/>
                </a:solidFill>
              </a:rPr>
              <a:t>самоопределению                 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обучающихся 6-11 классов.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140013" y="6554133"/>
            <a:ext cx="7254652" cy="1118255"/>
          </a:xfrm>
          <a:prstGeom prst="rect">
            <a:avLst/>
          </a:prstGeom>
          <a:noFill/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ru-RU" dirty="0" smtClean="0">
                <a:solidFill>
                  <a:srgbClr val="002060"/>
                </a:solidFill>
              </a:rPr>
              <a:t>Проект предусматривает обязательную </a:t>
            </a:r>
            <a:r>
              <a:rPr lang="ru-RU" b="1" dirty="0" smtClean="0">
                <a:solidFill>
                  <a:srgbClr val="002060"/>
                </a:solidFill>
              </a:rPr>
              <a:t>регистрацию</a:t>
            </a:r>
            <a:r>
              <a:rPr lang="ru-RU" dirty="0" smtClean="0">
                <a:solidFill>
                  <a:srgbClr val="002060"/>
                </a:solidFill>
              </a:rPr>
              <a:t> участников, которую осуществляют сотрудники образовательных организаций на Платформе. </a:t>
            </a: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0688" y="2584527"/>
            <a:ext cx="5618858" cy="3839744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584990" y="7042826"/>
            <a:ext cx="5260212" cy="543516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470211">
            <a:off x="14205531" y="6598901"/>
            <a:ext cx="1936586" cy="1831906"/>
          </a:xfrm>
          <a:prstGeom prst="rect">
            <a:avLst/>
          </a:prstGeom>
        </p:spPr>
      </p:pic>
      <p:sp>
        <p:nvSpPr>
          <p:cNvPr id="27" name="Скругленный прямоугольник 26"/>
          <p:cNvSpPr/>
          <p:nvPr/>
        </p:nvSpPr>
        <p:spPr>
          <a:xfrm>
            <a:off x="14531530" y="3118981"/>
            <a:ext cx="3550834" cy="2952727"/>
          </a:xfrm>
          <a:prstGeom prst="roundRect">
            <a:avLst>
              <a:gd name="adj" fmla="val 25615"/>
            </a:avLst>
          </a:prstGeom>
          <a:noFill/>
          <a:ln w="25400" cap="flat">
            <a:solidFill>
              <a:schemeClr val="accent2">
                <a:lumMod val="7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ru-RU" sz="100" b="1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7838045" y="7747379"/>
            <a:ext cx="701647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dirty="0" smtClean="0">
                <a:solidFill>
                  <a:srgbClr val="002060"/>
                </a:solidFill>
              </a:rPr>
              <a:t>Для </a:t>
            </a:r>
            <a:r>
              <a:rPr lang="ru-RU" dirty="0">
                <a:solidFill>
                  <a:srgbClr val="002060"/>
                </a:solidFill>
              </a:rPr>
              <a:t>обучающихся до 14 лет </a:t>
            </a:r>
            <a:r>
              <a:rPr lang="ru-RU" b="1" dirty="0">
                <a:solidFill>
                  <a:srgbClr val="002060"/>
                </a:solidFill>
              </a:rPr>
              <a:t>обязательно</a:t>
            </a:r>
            <a:r>
              <a:rPr lang="ru-RU" dirty="0">
                <a:solidFill>
                  <a:srgbClr val="002060"/>
                </a:solidFill>
              </a:rPr>
              <a:t> требуется согласие на обработку персональных данных от родителей/законных представителей).</a:t>
            </a:r>
          </a:p>
          <a:p>
            <a:pPr algn="l"/>
            <a:r>
              <a:rPr lang="ru-RU" dirty="0">
                <a:solidFill>
                  <a:srgbClr val="7030A0"/>
                </a:solidFill>
              </a:rPr>
              <a:t>  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05964" y="8995496"/>
            <a:ext cx="740464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dirty="0">
                <a:solidFill>
                  <a:srgbClr val="7030A0"/>
                </a:solidFill>
              </a:rPr>
              <a:t>Платформа разработана и функционирует в соответствии с требованиями Федерального закона от 27.07.2006 г. № 152-ФЗ «О персональных данных»).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081724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5_BoldColor_ISO">
  <a:themeElements>
    <a:clrScheme name="25_BoldColor_ISO">
      <a:dk1>
        <a:srgbClr val="000000"/>
      </a:dk1>
      <a:lt1>
        <a:srgbClr val="000000"/>
      </a:lt1>
      <a:dk2>
        <a:srgbClr val="A7A7A7"/>
      </a:dk2>
      <a:lt2>
        <a:srgbClr val="535353"/>
      </a:lt2>
      <a:accent1>
        <a:srgbClr val="01BFF4"/>
      </a:accent1>
      <a:accent2>
        <a:srgbClr val="43E9CB"/>
      </a:accent2>
      <a:accent3>
        <a:srgbClr val="BC80FF"/>
      </a:accent3>
      <a:accent4>
        <a:srgbClr val="FFC618"/>
      </a:accent4>
      <a:accent5>
        <a:srgbClr val="FF4000"/>
      </a:accent5>
      <a:accent6>
        <a:srgbClr val="FF87BB"/>
      </a:accent6>
      <a:hlink>
        <a:srgbClr val="0000FF"/>
      </a:hlink>
      <a:folHlink>
        <a:srgbClr val="FF00FF"/>
      </a:folHlink>
    </a:clrScheme>
    <a:fontScheme name="25_BoldColor_ISO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25_BoldColor_IS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BFF3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Druk Medium"/>
            <a:ea typeface="Druk Medium"/>
            <a:cs typeface="Druk Medium"/>
            <a:sym typeface="Druk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Druk Medium"/>
            <a:ea typeface="Druk Medium"/>
            <a:cs typeface="Druk Medium"/>
            <a:sym typeface="Druk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5_BoldColor_ISO">
  <a:themeElements>
    <a:clrScheme name="25_BoldColor_ISO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1BFF4"/>
      </a:accent1>
      <a:accent2>
        <a:srgbClr val="43E9CB"/>
      </a:accent2>
      <a:accent3>
        <a:srgbClr val="BC80FF"/>
      </a:accent3>
      <a:accent4>
        <a:srgbClr val="FFC618"/>
      </a:accent4>
      <a:accent5>
        <a:srgbClr val="FF4000"/>
      </a:accent5>
      <a:accent6>
        <a:srgbClr val="FF87BB"/>
      </a:accent6>
      <a:hlink>
        <a:srgbClr val="0000FF"/>
      </a:hlink>
      <a:folHlink>
        <a:srgbClr val="FF00FF"/>
      </a:folHlink>
    </a:clrScheme>
    <a:fontScheme name="25_BoldColor_ISO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25_BoldColor_IS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BFF3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Druk Medium"/>
            <a:ea typeface="Druk Medium"/>
            <a:cs typeface="Druk Medium"/>
            <a:sym typeface="Druk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Druk Medium"/>
            <a:ea typeface="Druk Medium"/>
            <a:cs typeface="Druk Medium"/>
            <a:sym typeface="Druk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7694</TotalTime>
  <Words>299</Words>
  <Application>Microsoft Office PowerPoint</Application>
  <PresentationFormat>Произвольный</PresentationFormat>
  <Paragraphs>67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13" baseType="lpstr">
      <vt:lpstr>Arial</vt:lpstr>
      <vt:lpstr>Druk Medium</vt:lpstr>
      <vt:lpstr>Helvetica Neue</vt:lpstr>
      <vt:lpstr>Intro-Bold</vt:lpstr>
      <vt:lpstr>Mulish</vt:lpstr>
      <vt:lpstr>Proxima Nova</vt:lpstr>
      <vt:lpstr>Proxima Nova Extrabold</vt:lpstr>
      <vt:lpstr>Proxima Nova Medium</vt:lpstr>
      <vt:lpstr>Proxima Nova Semibold</vt:lpstr>
      <vt:lpstr>Wingdings</vt:lpstr>
      <vt:lpstr>25_BoldColor_ISO</vt:lpstr>
      <vt:lpstr>ЕДИНАЯ МОДЕЛЬ ПРОФОРИЕНТАЦИИ (ПРОФМИНИМУМ)</vt:lpstr>
      <vt:lpstr>О проекте «Билет в Будущее» для родителей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</dc:title>
  <dc:creator>Салия Сагитовна Гараева</dc:creator>
  <cp:lastModifiedBy>Василиса Васильевна Гогина</cp:lastModifiedBy>
  <cp:revision>152</cp:revision>
  <cp:lastPrinted>2024-08-19T05:52:01Z</cp:lastPrinted>
  <dcterms:modified xsi:type="dcterms:W3CDTF">2024-08-29T10:56:37Z</dcterms:modified>
</cp:coreProperties>
</file>